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27"/>
  </p:notesMasterIdLst>
  <p:sldIdLst>
    <p:sldId id="256" r:id="rId5"/>
    <p:sldId id="257" r:id="rId6"/>
    <p:sldId id="258" r:id="rId7"/>
    <p:sldId id="362" r:id="rId8"/>
    <p:sldId id="342" r:id="rId9"/>
    <p:sldId id="348" r:id="rId10"/>
    <p:sldId id="349" r:id="rId11"/>
    <p:sldId id="350" r:id="rId12"/>
    <p:sldId id="351" r:id="rId13"/>
    <p:sldId id="364" r:id="rId14"/>
    <p:sldId id="352" r:id="rId15"/>
    <p:sldId id="353" r:id="rId16"/>
    <p:sldId id="354" r:id="rId17"/>
    <p:sldId id="355" r:id="rId18"/>
    <p:sldId id="360" r:id="rId19"/>
    <p:sldId id="356" r:id="rId20"/>
    <p:sldId id="361" r:id="rId21"/>
    <p:sldId id="357" r:id="rId22"/>
    <p:sldId id="358" r:id="rId23"/>
    <p:sldId id="359" r:id="rId24"/>
    <p:sldId id="324" r:id="rId25"/>
    <p:sldId id="266"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ascadia Code" panose="020B0609020000020004" pitchFamily="49" charset="0"/>
      <p:regular r:id="rId32"/>
      <p:bold r:id="rId33"/>
      <p:italic r:id="rId34"/>
      <p:boldItalic r:id="rId35"/>
    </p:embeddedFont>
    <p:embeddedFont>
      <p:font typeface="Mystical Woods Smooth Script" panose="02000500000000000000" pitchFamily="2" charset="0"/>
      <p:regular r:id="rId36"/>
    </p:embeddedFont>
    <p:embeddedFont>
      <p:font typeface="Rajdhani" panose="020B0604020202020204" charset="0"/>
      <p:regular r:id="rId37"/>
      <p:bold r:id="rId38"/>
    </p:embeddedFont>
    <p:embeddedFont>
      <p:font typeface="Rajdhani Medium" panose="020B0604020202020204" charset="0"/>
      <p:regular r:id="rId39"/>
      <p:bold r:id="rId40"/>
    </p:embeddedFont>
    <p:embeddedFont>
      <p:font typeface="Tajawal" panose="020B0604020202020204" charset="-78"/>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FCEB"/>
    <a:srgbClr val="383138"/>
    <a:srgbClr val="9999FF"/>
    <a:srgbClr val="FF00FF"/>
    <a:srgbClr val="FA5B41"/>
    <a:srgbClr val="F3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C08F1E-F3B7-42D8-91B0-9F6FDA8EDE8A}">
  <a:tblStyle styleId="{2BC08F1E-F3B7-42D8-91B0-9F6FDA8EDE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4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884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878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117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318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360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576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05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84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760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40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85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2"/>
        <p:cNvGrpSpPr/>
        <p:nvPr/>
      </p:nvGrpSpPr>
      <p:grpSpPr>
        <a:xfrm>
          <a:off x="0" y="0"/>
          <a:ext cx="0" cy="0"/>
          <a:chOff x="0" y="0"/>
          <a:chExt cx="0" cy="0"/>
        </a:xfrm>
      </p:grpSpPr>
      <p:sp>
        <p:nvSpPr>
          <p:cNvPr id="3793" name="Google Shape;3793;gfc63c4e4b4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4" name="Google Shape;3794;gfc63c4e4b4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77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705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99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782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fc63c4e4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fc63c4e4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29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422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074151" y="3395246"/>
            <a:ext cx="6069811" cy="2822183"/>
            <a:chOff x="3074151" y="2321296"/>
            <a:chExt cx="6069811" cy="2822183"/>
          </a:xfrm>
        </p:grpSpPr>
        <p:sp>
          <p:nvSpPr>
            <p:cNvPr id="10" name="Google Shape;10;p2"/>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5400000">
            <a:off x="-1330698" y="1335098"/>
            <a:ext cx="4238692" cy="1568482"/>
            <a:chOff x="340950" y="290161"/>
            <a:chExt cx="4238692" cy="1568482"/>
          </a:xfrm>
        </p:grpSpPr>
        <p:sp>
          <p:nvSpPr>
            <p:cNvPr id="27" name="Google Shape;27;p2"/>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632500" y="0"/>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991650" y="0"/>
            <a:ext cx="32700" cy="92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flipH="1">
            <a:off x="1888650" y="4568875"/>
            <a:ext cx="449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flipH="1">
            <a:off x="2487000" y="4568875"/>
            <a:ext cx="32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txBox="1">
            <a:spLocks noGrp="1"/>
          </p:cNvSpPr>
          <p:nvPr>
            <p:ph type="ctrTitle"/>
          </p:nvPr>
        </p:nvSpPr>
        <p:spPr>
          <a:xfrm>
            <a:off x="4192075" y="901650"/>
            <a:ext cx="4238700" cy="249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5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3" name="Google Shape;43;p2"/>
          <p:cNvSpPr txBox="1">
            <a:spLocks noGrp="1"/>
          </p:cNvSpPr>
          <p:nvPr>
            <p:ph type="subTitle" idx="1"/>
          </p:nvPr>
        </p:nvSpPr>
        <p:spPr>
          <a:xfrm>
            <a:off x="4192075" y="3968009"/>
            <a:ext cx="4040400" cy="410400"/>
          </a:xfrm>
          <a:prstGeom prst="rect">
            <a:avLst/>
          </a:prstGeom>
          <a:noFill/>
          <a:ln>
            <a:noFill/>
          </a:ln>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grpSp>
        <p:nvGrpSpPr>
          <p:cNvPr id="83" name="Google Shape;83;p4"/>
          <p:cNvGrpSpPr/>
          <p:nvPr/>
        </p:nvGrpSpPr>
        <p:grpSpPr>
          <a:xfrm rot="5400000">
            <a:off x="-2304873" y="67286"/>
            <a:ext cx="4238692" cy="1568482"/>
            <a:chOff x="340950" y="290161"/>
            <a:chExt cx="4238692" cy="1568482"/>
          </a:xfrm>
        </p:grpSpPr>
        <p:sp>
          <p:nvSpPr>
            <p:cNvPr id="84" name="Google Shape;84;p4"/>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4831964" y="-1450816"/>
            <a:ext cx="6069811" cy="2822183"/>
            <a:chOff x="3074151" y="2321296"/>
            <a:chExt cx="6069811" cy="2822183"/>
          </a:xfrm>
        </p:grpSpPr>
        <p:sp>
          <p:nvSpPr>
            <p:cNvPr id="95" name="Google Shape;95;p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4"/>
          <p:cNvSpPr/>
          <p:nvPr/>
        </p:nvSpPr>
        <p:spPr>
          <a:xfrm>
            <a:off x="1207725" y="4736697"/>
            <a:ext cx="88146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4"/>
          <p:cNvGrpSpPr/>
          <p:nvPr/>
        </p:nvGrpSpPr>
        <p:grpSpPr>
          <a:xfrm rot="5400000">
            <a:off x="7670950" y="-831250"/>
            <a:ext cx="391850" cy="2554200"/>
            <a:chOff x="3632500" y="0"/>
            <a:chExt cx="391850" cy="2554200"/>
          </a:xfrm>
        </p:grpSpPr>
        <p:sp>
          <p:nvSpPr>
            <p:cNvPr id="113" name="Google Shape;113;p4"/>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4"/>
          <p:cNvSpPr/>
          <p:nvPr/>
        </p:nvSpPr>
        <p:spPr>
          <a:xfrm flipH="1">
            <a:off x="0" y="3278050"/>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flipH="1">
            <a:off x="566025" y="29800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flipH="1">
            <a:off x="2058675" y="4956275"/>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5400000" flipH="1">
            <a:off x="-342925" y="-54875"/>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txBox="1">
            <a:spLocks noGrp="1"/>
          </p:cNvSpPr>
          <p:nvPr>
            <p:ph type="body" idx="1"/>
          </p:nvPr>
        </p:nvSpPr>
        <p:spPr>
          <a:xfrm>
            <a:off x="879750" y="1178825"/>
            <a:ext cx="7384500" cy="3369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AutoNum type="arabicPeriod"/>
              <a:defRPr sz="1200">
                <a:solidFill>
                  <a:schemeClr val="dk1"/>
                </a:solidFill>
              </a:defRPr>
            </a:lvl1pPr>
            <a:lvl2pPr marL="914400" lvl="1" indent="-317500" rtl="0">
              <a:lnSpc>
                <a:spcPct val="115000"/>
              </a:lnSpc>
              <a:spcBef>
                <a:spcPts val="0"/>
              </a:spcBef>
              <a:spcAft>
                <a:spcPts val="0"/>
              </a:spcAft>
              <a:buClr>
                <a:schemeClr val="dk1"/>
              </a:buClr>
              <a:buSzPts val="1400"/>
              <a:buAutoNum type="alphaLcPeriod"/>
              <a:defRPr>
                <a:solidFill>
                  <a:schemeClr val="dk1"/>
                </a:solidFill>
              </a:defRPr>
            </a:lvl2pPr>
            <a:lvl3pPr marL="1371600" lvl="2" indent="-317500" rtl="0">
              <a:lnSpc>
                <a:spcPct val="115000"/>
              </a:lnSpc>
              <a:spcBef>
                <a:spcPts val="0"/>
              </a:spcBef>
              <a:spcAft>
                <a:spcPts val="0"/>
              </a:spcAft>
              <a:buClr>
                <a:schemeClr val="dk1"/>
              </a:buClr>
              <a:buSzPts val="1400"/>
              <a:buAutoNum type="romanLcPeriod"/>
              <a:defRPr>
                <a:solidFill>
                  <a:schemeClr val="dk1"/>
                </a:solidFill>
              </a:defRPr>
            </a:lvl3pPr>
            <a:lvl4pPr marL="1828800" lvl="3" indent="-317500" rtl="0">
              <a:lnSpc>
                <a:spcPct val="115000"/>
              </a:lnSpc>
              <a:spcBef>
                <a:spcPts val="0"/>
              </a:spcBef>
              <a:spcAft>
                <a:spcPts val="0"/>
              </a:spcAft>
              <a:buClr>
                <a:schemeClr val="dk1"/>
              </a:buClr>
              <a:buSzPts val="1400"/>
              <a:buAutoNum type="arabicPeriod"/>
              <a:defRPr>
                <a:solidFill>
                  <a:schemeClr val="dk1"/>
                </a:solidFill>
              </a:defRPr>
            </a:lvl4pPr>
            <a:lvl5pPr marL="2286000" lvl="4" indent="-317500" rtl="0">
              <a:lnSpc>
                <a:spcPct val="115000"/>
              </a:lnSpc>
              <a:spcBef>
                <a:spcPts val="0"/>
              </a:spcBef>
              <a:spcAft>
                <a:spcPts val="0"/>
              </a:spcAft>
              <a:buClr>
                <a:schemeClr val="dk1"/>
              </a:buClr>
              <a:buSzPts val="1400"/>
              <a:buAutoNum type="alphaLcPeriod"/>
              <a:defRPr>
                <a:solidFill>
                  <a:schemeClr val="dk1"/>
                </a:solidFill>
              </a:defRPr>
            </a:lvl5pPr>
            <a:lvl6pPr marL="2743200" lvl="5" indent="-317500" rtl="0">
              <a:lnSpc>
                <a:spcPct val="115000"/>
              </a:lnSpc>
              <a:spcBef>
                <a:spcPts val="0"/>
              </a:spcBef>
              <a:spcAft>
                <a:spcPts val="0"/>
              </a:spcAft>
              <a:buClr>
                <a:schemeClr val="dk1"/>
              </a:buClr>
              <a:buSzPts val="1400"/>
              <a:buAutoNum type="romanLcPeriod"/>
              <a:defRPr>
                <a:solidFill>
                  <a:schemeClr val="dk1"/>
                </a:solidFill>
              </a:defRPr>
            </a:lvl6pPr>
            <a:lvl7pPr marL="3200400" lvl="6" indent="-317500" rtl="0">
              <a:lnSpc>
                <a:spcPct val="115000"/>
              </a:lnSpc>
              <a:spcBef>
                <a:spcPts val="0"/>
              </a:spcBef>
              <a:spcAft>
                <a:spcPts val="0"/>
              </a:spcAft>
              <a:buClr>
                <a:schemeClr val="dk1"/>
              </a:buClr>
              <a:buSzPts val="1400"/>
              <a:buAutoNum type="arabicPeriod"/>
              <a:defRPr>
                <a:solidFill>
                  <a:schemeClr val="dk1"/>
                </a:solidFill>
              </a:defRPr>
            </a:lvl7pPr>
            <a:lvl8pPr marL="3657600" lvl="7" indent="-317500" rtl="0">
              <a:lnSpc>
                <a:spcPct val="115000"/>
              </a:lnSpc>
              <a:spcBef>
                <a:spcPts val="0"/>
              </a:spcBef>
              <a:spcAft>
                <a:spcPts val="0"/>
              </a:spcAft>
              <a:buClr>
                <a:schemeClr val="dk1"/>
              </a:buClr>
              <a:buSzPts val="1400"/>
              <a:buAutoNum type="alphaLcPeriod"/>
              <a:defRPr>
                <a:solidFill>
                  <a:schemeClr val="dk1"/>
                </a:solidFill>
              </a:defRPr>
            </a:lvl8pPr>
            <a:lvl9pPr marL="4114800" lvl="8" indent="-317500" rtl="0">
              <a:lnSpc>
                <a:spcPct val="115000"/>
              </a:lnSpc>
              <a:spcBef>
                <a:spcPts val="0"/>
              </a:spcBef>
              <a:spcAft>
                <a:spcPts val="0"/>
              </a:spcAft>
              <a:buClr>
                <a:schemeClr val="dk1"/>
              </a:buClr>
              <a:buSzPts val="1400"/>
              <a:buAutoNum type="romanLcPeriod"/>
              <a:defRPr>
                <a:solidFill>
                  <a:schemeClr val="dk1"/>
                </a:solidFill>
              </a:defRPr>
            </a:lvl9pPr>
          </a:lstStyle>
          <a:p>
            <a:endParaRPr/>
          </a:p>
        </p:txBody>
      </p:sp>
      <p:sp>
        <p:nvSpPr>
          <p:cNvPr id="122" name="Google Shape;122;p4"/>
          <p:cNvSpPr txBox="1">
            <a:spLocks noGrp="1"/>
          </p:cNvSpPr>
          <p:nvPr>
            <p:ph type="title"/>
          </p:nvPr>
        </p:nvSpPr>
        <p:spPr>
          <a:xfrm>
            <a:off x="87975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68" name="Google Shape;168;p6"/>
          <p:cNvGrpSpPr/>
          <p:nvPr/>
        </p:nvGrpSpPr>
        <p:grpSpPr>
          <a:xfrm>
            <a:off x="5148402" y="-403014"/>
            <a:ext cx="4238692" cy="1568482"/>
            <a:chOff x="340950" y="290161"/>
            <a:chExt cx="4238692" cy="1568482"/>
          </a:xfrm>
        </p:grpSpPr>
        <p:sp>
          <p:nvSpPr>
            <p:cNvPr id="169" name="Google Shape;169;p6"/>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6"/>
          <p:cNvGrpSpPr/>
          <p:nvPr/>
        </p:nvGrpSpPr>
        <p:grpSpPr>
          <a:xfrm>
            <a:off x="1436314" y="4415134"/>
            <a:ext cx="6069811" cy="2822183"/>
            <a:chOff x="3074151" y="2321296"/>
            <a:chExt cx="6069811" cy="2822183"/>
          </a:xfrm>
        </p:grpSpPr>
        <p:sp>
          <p:nvSpPr>
            <p:cNvPr id="180" name="Google Shape;180;p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6"/>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flipH="1">
            <a:off x="121500" y="3278050"/>
            <a:ext cx="3282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flipH="1">
            <a:off x="566025" y="35989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flipH="1">
            <a:off x="6698750" y="152525"/>
            <a:ext cx="2492100" cy="26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95800" y="470525"/>
            <a:ext cx="762000" cy="762000"/>
          </a:xfrm>
          <a:prstGeom prst="mathMultiply">
            <a:avLst>
              <a:gd name="adj1" fmla="val 1711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16"/>
        <p:cNvGrpSpPr/>
        <p:nvPr/>
      </p:nvGrpSpPr>
      <p:grpSpPr>
        <a:xfrm>
          <a:off x="0" y="0"/>
          <a:ext cx="0" cy="0"/>
          <a:chOff x="0" y="0"/>
          <a:chExt cx="0" cy="0"/>
        </a:xfrm>
      </p:grpSpPr>
      <p:sp>
        <p:nvSpPr>
          <p:cNvPr id="417" name="Google Shape;417;p13"/>
          <p:cNvSpPr/>
          <p:nvPr/>
        </p:nvSpPr>
        <p:spPr>
          <a:xfrm>
            <a:off x="95800" y="470525"/>
            <a:ext cx="762000" cy="762000"/>
          </a:xfrm>
          <a:prstGeom prst="mathMultiply">
            <a:avLst>
              <a:gd name="adj1" fmla="val 171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3"/>
          <p:cNvGrpSpPr/>
          <p:nvPr/>
        </p:nvGrpSpPr>
        <p:grpSpPr>
          <a:xfrm>
            <a:off x="5148402" y="-403014"/>
            <a:ext cx="4238692" cy="1568482"/>
            <a:chOff x="340950" y="290161"/>
            <a:chExt cx="4238692" cy="1568482"/>
          </a:xfrm>
        </p:grpSpPr>
        <p:sp>
          <p:nvSpPr>
            <p:cNvPr id="419" name="Google Shape;419;p13"/>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3"/>
          <p:cNvGrpSpPr/>
          <p:nvPr/>
        </p:nvGrpSpPr>
        <p:grpSpPr>
          <a:xfrm>
            <a:off x="1436314" y="4415134"/>
            <a:ext cx="6069811" cy="2822183"/>
            <a:chOff x="3074151" y="2321296"/>
            <a:chExt cx="6069811" cy="2822183"/>
          </a:xfrm>
        </p:grpSpPr>
        <p:sp>
          <p:nvSpPr>
            <p:cNvPr id="430" name="Google Shape;430;p13"/>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13"/>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flipH="1">
            <a:off x="104125" y="3458575"/>
            <a:ext cx="266700" cy="168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flipH="1">
            <a:off x="487150" y="2980050"/>
            <a:ext cx="32700" cy="21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flipH="1">
            <a:off x="5953025" y="72150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flipH="1">
            <a:off x="4611300" y="47052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txBox="1">
            <a:spLocks noGrp="1"/>
          </p:cNvSpPr>
          <p:nvPr>
            <p:ph type="title"/>
          </p:nvPr>
        </p:nvSpPr>
        <p:spPr>
          <a:xfrm>
            <a:off x="1588839"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3" name="Google Shape;453;p13"/>
          <p:cNvSpPr txBox="1">
            <a:spLocks noGrp="1"/>
          </p:cNvSpPr>
          <p:nvPr>
            <p:ph type="title" idx="2" hasCustomPrompt="1"/>
          </p:nvPr>
        </p:nvSpPr>
        <p:spPr>
          <a:xfrm>
            <a:off x="722100"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4" name="Google Shape;454;p13"/>
          <p:cNvSpPr txBox="1">
            <a:spLocks noGrp="1"/>
          </p:cNvSpPr>
          <p:nvPr>
            <p:ph type="subTitle" idx="1"/>
          </p:nvPr>
        </p:nvSpPr>
        <p:spPr>
          <a:xfrm>
            <a:off x="1588850" y="19941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13"/>
          <p:cNvSpPr txBox="1">
            <a:spLocks noGrp="1"/>
          </p:cNvSpPr>
          <p:nvPr>
            <p:ph type="title" idx="3"/>
          </p:nvPr>
        </p:nvSpPr>
        <p:spPr>
          <a:xfrm>
            <a:off x="4204977"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6" name="Google Shape;456;p13"/>
          <p:cNvSpPr txBox="1">
            <a:spLocks noGrp="1"/>
          </p:cNvSpPr>
          <p:nvPr>
            <p:ph type="title" idx="4" hasCustomPrompt="1"/>
          </p:nvPr>
        </p:nvSpPr>
        <p:spPr>
          <a:xfrm>
            <a:off x="3338223"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7" name="Google Shape;457;p13"/>
          <p:cNvSpPr txBox="1">
            <a:spLocks noGrp="1"/>
          </p:cNvSpPr>
          <p:nvPr>
            <p:ph type="subTitle" idx="5"/>
          </p:nvPr>
        </p:nvSpPr>
        <p:spPr>
          <a:xfrm>
            <a:off x="4204977" y="199415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58" name="Google Shape;458;p13"/>
          <p:cNvSpPr txBox="1">
            <a:spLocks noGrp="1"/>
          </p:cNvSpPr>
          <p:nvPr>
            <p:ph type="title" idx="6"/>
          </p:nvPr>
        </p:nvSpPr>
        <p:spPr>
          <a:xfrm>
            <a:off x="1588852" y="31831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9" name="Google Shape;459;p13"/>
          <p:cNvSpPr txBox="1">
            <a:spLocks noGrp="1"/>
          </p:cNvSpPr>
          <p:nvPr>
            <p:ph type="title" idx="7" hasCustomPrompt="1"/>
          </p:nvPr>
        </p:nvSpPr>
        <p:spPr>
          <a:xfrm>
            <a:off x="722100"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0" name="Google Shape;460;p13"/>
          <p:cNvSpPr txBox="1">
            <a:spLocks noGrp="1"/>
          </p:cNvSpPr>
          <p:nvPr>
            <p:ph type="subTitle" idx="8"/>
          </p:nvPr>
        </p:nvSpPr>
        <p:spPr>
          <a:xfrm>
            <a:off x="1588850" y="35767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13"/>
          <p:cNvSpPr txBox="1">
            <a:spLocks noGrp="1"/>
          </p:cNvSpPr>
          <p:nvPr>
            <p:ph type="title" idx="9"/>
          </p:nvPr>
        </p:nvSpPr>
        <p:spPr>
          <a:xfrm>
            <a:off x="4204977" y="318310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2" name="Google Shape;462;p13"/>
          <p:cNvSpPr txBox="1">
            <a:spLocks noGrp="1"/>
          </p:cNvSpPr>
          <p:nvPr>
            <p:ph type="title" idx="13" hasCustomPrompt="1"/>
          </p:nvPr>
        </p:nvSpPr>
        <p:spPr>
          <a:xfrm>
            <a:off x="3338223"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3" name="Google Shape;463;p13"/>
          <p:cNvSpPr txBox="1">
            <a:spLocks noGrp="1"/>
          </p:cNvSpPr>
          <p:nvPr>
            <p:ph type="subTitle" idx="14"/>
          </p:nvPr>
        </p:nvSpPr>
        <p:spPr>
          <a:xfrm>
            <a:off x="42049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4" name="Google Shape;464;p13"/>
          <p:cNvSpPr txBox="1">
            <a:spLocks noGrp="1"/>
          </p:cNvSpPr>
          <p:nvPr>
            <p:ph type="title" idx="15"/>
          </p:nvPr>
        </p:nvSpPr>
        <p:spPr>
          <a:xfrm>
            <a:off x="6822475"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5" name="Google Shape;465;p13"/>
          <p:cNvSpPr txBox="1">
            <a:spLocks noGrp="1"/>
          </p:cNvSpPr>
          <p:nvPr>
            <p:ph type="title" idx="16" hasCustomPrompt="1"/>
          </p:nvPr>
        </p:nvSpPr>
        <p:spPr>
          <a:xfrm>
            <a:off x="5952975"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6" name="Google Shape;466;p13"/>
          <p:cNvSpPr txBox="1">
            <a:spLocks noGrp="1"/>
          </p:cNvSpPr>
          <p:nvPr>
            <p:ph type="subTitle" idx="17"/>
          </p:nvPr>
        </p:nvSpPr>
        <p:spPr>
          <a:xfrm>
            <a:off x="6822476" y="199407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7" name="Google Shape;467;p13"/>
          <p:cNvSpPr txBox="1">
            <a:spLocks noGrp="1"/>
          </p:cNvSpPr>
          <p:nvPr>
            <p:ph type="title" idx="18"/>
          </p:nvPr>
        </p:nvSpPr>
        <p:spPr>
          <a:xfrm>
            <a:off x="6822475" y="3177518"/>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8" name="Google Shape;468;p13"/>
          <p:cNvSpPr txBox="1">
            <a:spLocks noGrp="1"/>
          </p:cNvSpPr>
          <p:nvPr>
            <p:ph type="title" idx="19" hasCustomPrompt="1"/>
          </p:nvPr>
        </p:nvSpPr>
        <p:spPr>
          <a:xfrm>
            <a:off x="5952975"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9" name="Google Shape;469;p13"/>
          <p:cNvSpPr txBox="1">
            <a:spLocks noGrp="1"/>
          </p:cNvSpPr>
          <p:nvPr>
            <p:ph type="subTitle" idx="20"/>
          </p:nvPr>
        </p:nvSpPr>
        <p:spPr>
          <a:xfrm>
            <a:off x="68224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0" name="Google Shape;470;p13"/>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71"/>
        <p:cNvGrpSpPr/>
        <p:nvPr/>
      </p:nvGrpSpPr>
      <p:grpSpPr>
        <a:xfrm>
          <a:off x="0" y="0"/>
          <a:ext cx="0" cy="0"/>
          <a:chOff x="0" y="0"/>
          <a:chExt cx="0" cy="0"/>
        </a:xfrm>
      </p:grpSpPr>
      <p:grpSp>
        <p:nvGrpSpPr>
          <p:cNvPr id="472" name="Google Shape;472;p14"/>
          <p:cNvGrpSpPr/>
          <p:nvPr/>
        </p:nvGrpSpPr>
        <p:grpSpPr>
          <a:xfrm>
            <a:off x="3074151" y="3395246"/>
            <a:ext cx="6069811" cy="2822183"/>
            <a:chOff x="3074151" y="2321296"/>
            <a:chExt cx="6069811" cy="2822183"/>
          </a:xfrm>
        </p:grpSpPr>
        <p:sp>
          <p:nvSpPr>
            <p:cNvPr id="473" name="Google Shape;473;p1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14"/>
          <p:cNvGrpSpPr/>
          <p:nvPr/>
        </p:nvGrpSpPr>
        <p:grpSpPr>
          <a:xfrm rot="5400000">
            <a:off x="-1330698" y="1335098"/>
            <a:ext cx="4238692" cy="1568482"/>
            <a:chOff x="340950" y="290161"/>
            <a:chExt cx="4238692" cy="1568482"/>
          </a:xfrm>
        </p:grpSpPr>
        <p:sp>
          <p:nvSpPr>
            <p:cNvPr id="490" name="Google Shape;490;p14"/>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14"/>
          <p:cNvSpPr/>
          <p:nvPr/>
        </p:nvSpPr>
        <p:spPr>
          <a:xfrm flipH="1">
            <a:off x="1921410" y="0"/>
            <a:ext cx="98400" cy="163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flipH="1">
            <a:off x="1770428"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flipH="1">
            <a:off x="2137575"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flipH="1">
            <a:off x="1099225" y="4103400"/>
            <a:ext cx="449700" cy="10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flipH="1">
            <a:off x="1697575" y="4103400"/>
            <a:ext cx="32700" cy="104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txBox="1">
            <a:spLocks noGrp="1"/>
          </p:cNvSpPr>
          <p:nvPr>
            <p:ph type="subTitle" idx="1"/>
          </p:nvPr>
        </p:nvSpPr>
        <p:spPr>
          <a:xfrm>
            <a:off x="2519700" y="1022175"/>
            <a:ext cx="5445900" cy="212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000"/>
            </a:lvl1pPr>
            <a:lvl2pPr lvl="1" rtl="0">
              <a:lnSpc>
                <a:spcPct val="100000"/>
              </a:lnSpc>
              <a:spcBef>
                <a:spcPts val="0"/>
              </a:spcBef>
              <a:spcAft>
                <a:spcPts val="0"/>
              </a:spcAft>
              <a:buSzPts val="2500"/>
              <a:buNone/>
              <a:defRPr sz="2500"/>
            </a:lvl2pPr>
            <a:lvl3pPr lvl="2" rtl="0">
              <a:lnSpc>
                <a:spcPct val="100000"/>
              </a:lnSpc>
              <a:spcBef>
                <a:spcPts val="0"/>
              </a:spcBef>
              <a:spcAft>
                <a:spcPts val="0"/>
              </a:spcAft>
              <a:buSzPts val="2500"/>
              <a:buNone/>
              <a:defRPr sz="2500"/>
            </a:lvl3pPr>
            <a:lvl4pPr lvl="3" rtl="0">
              <a:lnSpc>
                <a:spcPct val="100000"/>
              </a:lnSpc>
              <a:spcBef>
                <a:spcPts val="0"/>
              </a:spcBef>
              <a:spcAft>
                <a:spcPts val="0"/>
              </a:spcAft>
              <a:buSzPts val="2500"/>
              <a:buNone/>
              <a:defRPr sz="2500"/>
            </a:lvl4pPr>
            <a:lvl5pPr lvl="4" rtl="0">
              <a:lnSpc>
                <a:spcPct val="100000"/>
              </a:lnSpc>
              <a:spcBef>
                <a:spcPts val="0"/>
              </a:spcBef>
              <a:spcAft>
                <a:spcPts val="0"/>
              </a:spcAft>
              <a:buSzPts val="2500"/>
              <a:buNone/>
              <a:defRPr sz="2500"/>
            </a:lvl5pPr>
            <a:lvl6pPr lvl="5" rtl="0">
              <a:lnSpc>
                <a:spcPct val="100000"/>
              </a:lnSpc>
              <a:spcBef>
                <a:spcPts val="0"/>
              </a:spcBef>
              <a:spcAft>
                <a:spcPts val="0"/>
              </a:spcAft>
              <a:buSzPts val="2500"/>
              <a:buNone/>
              <a:defRPr sz="2500"/>
            </a:lvl6pPr>
            <a:lvl7pPr lvl="6" rtl="0">
              <a:lnSpc>
                <a:spcPct val="100000"/>
              </a:lnSpc>
              <a:spcBef>
                <a:spcPts val="0"/>
              </a:spcBef>
              <a:spcAft>
                <a:spcPts val="0"/>
              </a:spcAft>
              <a:buSzPts val="2500"/>
              <a:buNone/>
              <a:defRPr sz="2500"/>
            </a:lvl7pPr>
            <a:lvl8pPr lvl="7" rtl="0">
              <a:lnSpc>
                <a:spcPct val="100000"/>
              </a:lnSpc>
              <a:spcBef>
                <a:spcPts val="0"/>
              </a:spcBef>
              <a:spcAft>
                <a:spcPts val="0"/>
              </a:spcAft>
              <a:buSzPts val="2500"/>
              <a:buNone/>
              <a:defRPr sz="2500"/>
            </a:lvl8pPr>
            <a:lvl9pPr lvl="8" rtl="0">
              <a:lnSpc>
                <a:spcPct val="100000"/>
              </a:lnSpc>
              <a:spcBef>
                <a:spcPts val="0"/>
              </a:spcBef>
              <a:spcAft>
                <a:spcPts val="0"/>
              </a:spcAft>
              <a:buSzPts val="2500"/>
              <a:buNone/>
              <a:defRPr sz="2500"/>
            </a:lvl9pPr>
          </a:lstStyle>
          <a:p>
            <a:endParaRPr/>
          </a:p>
        </p:txBody>
      </p:sp>
      <p:sp>
        <p:nvSpPr>
          <p:cNvPr id="506" name="Google Shape;506;p14"/>
          <p:cNvSpPr txBox="1">
            <a:spLocks noGrp="1"/>
          </p:cNvSpPr>
          <p:nvPr>
            <p:ph type="title"/>
          </p:nvPr>
        </p:nvSpPr>
        <p:spPr>
          <a:xfrm>
            <a:off x="5470200" y="3555896"/>
            <a:ext cx="2495400" cy="54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69"/>
        <p:cNvGrpSpPr/>
        <p:nvPr/>
      </p:nvGrpSpPr>
      <p:grpSpPr>
        <a:xfrm>
          <a:off x="0" y="0"/>
          <a:ext cx="0" cy="0"/>
          <a:chOff x="0" y="0"/>
          <a:chExt cx="0" cy="0"/>
        </a:xfrm>
      </p:grpSpPr>
      <p:sp>
        <p:nvSpPr>
          <p:cNvPr id="770" name="Google Shape;770;p21"/>
          <p:cNvSpPr txBox="1">
            <a:spLocks noGrp="1"/>
          </p:cNvSpPr>
          <p:nvPr>
            <p:ph type="title"/>
          </p:nvPr>
        </p:nvSpPr>
        <p:spPr>
          <a:xfrm>
            <a:off x="2319100" y="1543050"/>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1" name="Google Shape;771;p21"/>
          <p:cNvSpPr txBox="1">
            <a:spLocks noGrp="1"/>
          </p:cNvSpPr>
          <p:nvPr>
            <p:ph type="subTitle" idx="1"/>
          </p:nvPr>
        </p:nvSpPr>
        <p:spPr>
          <a:xfrm>
            <a:off x="2319100" y="1829477"/>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2" name="Google Shape;772;p21"/>
          <p:cNvSpPr txBox="1">
            <a:spLocks noGrp="1"/>
          </p:cNvSpPr>
          <p:nvPr>
            <p:ph type="title" idx="2"/>
          </p:nvPr>
        </p:nvSpPr>
        <p:spPr>
          <a:xfrm>
            <a:off x="5986649" y="1543050"/>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3" name="Google Shape;773;p21"/>
          <p:cNvSpPr txBox="1">
            <a:spLocks noGrp="1"/>
          </p:cNvSpPr>
          <p:nvPr>
            <p:ph type="subTitle" idx="3"/>
          </p:nvPr>
        </p:nvSpPr>
        <p:spPr>
          <a:xfrm>
            <a:off x="5986649" y="1829477"/>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4" name="Google Shape;774;p21"/>
          <p:cNvSpPr txBox="1">
            <a:spLocks noGrp="1"/>
          </p:cNvSpPr>
          <p:nvPr>
            <p:ph type="title" idx="4"/>
          </p:nvPr>
        </p:nvSpPr>
        <p:spPr>
          <a:xfrm>
            <a:off x="2319100" y="3179724"/>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5" name="Google Shape;775;p21"/>
          <p:cNvSpPr txBox="1">
            <a:spLocks noGrp="1"/>
          </p:cNvSpPr>
          <p:nvPr>
            <p:ph type="subTitle" idx="5"/>
          </p:nvPr>
        </p:nvSpPr>
        <p:spPr>
          <a:xfrm>
            <a:off x="2319100" y="3466250"/>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6" name="Google Shape;776;p21"/>
          <p:cNvSpPr txBox="1">
            <a:spLocks noGrp="1"/>
          </p:cNvSpPr>
          <p:nvPr>
            <p:ph type="title" idx="6"/>
          </p:nvPr>
        </p:nvSpPr>
        <p:spPr>
          <a:xfrm>
            <a:off x="5986649" y="3179724"/>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7" name="Google Shape;777;p21"/>
          <p:cNvSpPr txBox="1">
            <a:spLocks noGrp="1"/>
          </p:cNvSpPr>
          <p:nvPr>
            <p:ph type="subTitle" idx="7"/>
          </p:nvPr>
        </p:nvSpPr>
        <p:spPr>
          <a:xfrm>
            <a:off x="5986649" y="3466250"/>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8" name="Google Shape;778;p21"/>
          <p:cNvSpPr txBox="1">
            <a:spLocks noGrp="1"/>
          </p:cNvSpPr>
          <p:nvPr>
            <p:ph type="title" idx="8"/>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779" name="Google Shape;779;p21"/>
          <p:cNvGrpSpPr/>
          <p:nvPr/>
        </p:nvGrpSpPr>
        <p:grpSpPr>
          <a:xfrm>
            <a:off x="5201402" y="-578989"/>
            <a:ext cx="4238692" cy="1568482"/>
            <a:chOff x="340950" y="290161"/>
            <a:chExt cx="4238692" cy="1568482"/>
          </a:xfrm>
        </p:grpSpPr>
        <p:sp>
          <p:nvSpPr>
            <p:cNvPr id="780" name="Google Shape;780;p21"/>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1"/>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1"/>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21"/>
          <p:cNvGrpSpPr/>
          <p:nvPr/>
        </p:nvGrpSpPr>
        <p:grpSpPr>
          <a:xfrm>
            <a:off x="-270636" y="4333184"/>
            <a:ext cx="6069811" cy="2822183"/>
            <a:chOff x="3074151" y="2321296"/>
            <a:chExt cx="6069811" cy="2822183"/>
          </a:xfrm>
        </p:grpSpPr>
        <p:sp>
          <p:nvSpPr>
            <p:cNvPr id="791" name="Google Shape;791;p21"/>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21"/>
          <p:cNvSpPr/>
          <p:nvPr/>
        </p:nvSpPr>
        <p:spPr>
          <a:xfrm rot="-5400000" flipH="1">
            <a:off x="7076725" y="41405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rot="-5400000" flipH="1">
            <a:off x="6182925" y="125627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21"/>
          <p:cNvGrpSpPr/>
          <p:nvPr/>
        </p:nvGrpSpPr>
        <p:grpSpPr>
          <a:xfrm rot="-5400000">
            <a:off x="2486566" y="2113491"/>
            <a:ext cx="258622" cy="5231768"/>
            <a:chOff x="3632500" y="0"/>
            <a:chExt cx="244075" cy="2554200"/>
          </a:xfrm>
        </p:grpSpPr>
        <p:sp>
          <p:nvSpPr>
            <p:cNvPr id="810" name="Google Shape;810;p21"/>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21"/>
          <p:cNvSpPr/>
          <p:nvPr/>
        </p:nvSpPr>
        <p:spPr>
          <a:xfrm rot="-5400000" flipH="1">
            <a:off x="275079" y="789881"/>
            <a:ext cx="571500" cy="12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63"/>
        <p:cNvGrpSpPr/>
        <p:nvPr/>
      </p:nvGrpSpPr>
      <p:grpSpPr>
        <a:xfrm>
          <a:off x="0" y="0"/>
          <a:ext cx="0" cy="0"/>
          <a:chOff x="0" y="0"/>
          <a:chExt cx="0" cy="0"/>
        </a:xfrm>
      </p:grpSpPr>
      <p:sp>
        <p:nvSpPr>
          <p:cNvPr id="964" name="Google Shape;964;p25"/>
          <p:cNvSpPr/>
          <p:nvPr/>
        </p:nvSpPr>
        <p:spPr>
          <a:xfrm flipH="1">
            <a:off x="8843590" y="324574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25"/>
          <p:cNvGrpSpPr/>
          <p:nvPr/>
        </p:nvGrpSpPr>
        <p:grpSpPr>
          <a:xfrm rot="10800000">
            <a:off x="6717884" y="-755154"/>
            <a:ext cx="4238692" cy="1568482"/>
            <a:chOff x="340950" y="290161"/>
            <a:chExt cx="4238692" cy="1568482"/>
          </a:xfrm>
        </p:grpSpPr>
        <p:sp>
          <p:nvSpPr>
            <p:cNvPr id="966" name="Google Shape;966;p25"/>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5"/>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5"/>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5"/>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5"/>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5"/>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5"/>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5"/>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5"/>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25"/>
          <p:cNvGrpSpPr/>
          <p:nvPr/>
        </p:nvGrpSpPr>
        <p:grpSpPr>
          <a:xfrm rot="5400000">
            <a:off x="-2460854" y="963351"/>
            <a:ext cx="6069811" cy="2822183"/>
            <a:chOff x="3074151" y="2321296"/>
            <a:chExt cx="6069811" cy="2822183"/>
          </a:xfrm>
        </p:grpSpPr>
        <p:sp>
          <p:nvSpPr>
            <p:cNvPr id="977" name="Google Shape;977;p2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25"/>
          <p:cNvGrpSpPr/>
          <p:nvPr/>
        </p:nvGrpSpPr>
        <p:grpSpPr>
          <a:xfrm rot="-5400000">
            <a:off x="2314421" y="1498805"/>
            <a:ext cx="415204" cy="5231768"/>
            <a:chOff x="3632500" y="0"/>
            <a:chExt cx="391850" cy="2554200"/>
          </a:xfrm>
        </p:grpSpPr>
        <p:sp>
          <p:nvSpPr>
            <p:cNvPr id="994" name="Google Shape;994;p25"/>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5"/>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5"/>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25"/>
          <p:cNvSpPr/>
          <p:nvPr/>
        </p:nvSpPr>
        <p:spPr>
          <a:xfrm flipH="1">
            <a:off x="8516963" y="3543745"/>
            <a:ext cx="2103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98"/>
        <p:cNvGrpSpPr/>
        <p:nvPr/>
      </p:nvGrpSpPr>
      <p:grpSpPr>
        <a:xfrm>
          <a:off x="0" y="0"/>
          <a:ext cx="0" cy="0"/>
          <a:chOff x="0" y="0"/>
          <a:chExt cx="0" cy="0"/>
        </a:xfrm>
      </p:grpSpPr>
      <p:grpSp>
        <p:nvGrpSpPr>
          <p:cNvPr id="999" name="Google Shape;999;p26"/>
          <p:cNvGrpSpPr/>
          <p:nvPr/>
        </p:nvGrpSpPr>
        <p:grpSpPr>
          <a:xfrm rot="-5400000">
            <a:off x="-2577149" y="893021"/>
            <a:ext cx="6069811" cy="2822183"/>
            <a:chOff x="3074151" y="2321296"/>
            <a:chExt cx="6069811" cy="2822183"/>
          </a:xfrm>
        </p:grpSpPr>
        <p:sp>
          <p:nvSpPr>
            <p:cNvPr id="1000" name="Google Shape;1000;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6"/>
          <p:cNvSpPr/>
          <p:nvPr/>
        </p:nvSpPr>
        <p:spPr>
          <a:xfrm flipH="1">
            <a:off x="301335" y="0"/>
            <a:ext cx="98400" cy="163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flipH="1">
            <a:off x="150353"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flipH="1">
            <a:off x="517500"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 name="Google Shape;1019;p26"/>
          <p:cNvGrpSpPr/>
          <p:nvPr/>
        </p:nvGrpSpPr>
        <p:grpSpPr>
          <a:xfrm rot="-5400000">
            <a:off x="2486566" y="2113491"/>
            <a:ext cx="258622" cy="5231768"/>
            <a:chOff x="3632500" y="0"/>
            <a:chExt cx="244075" cy="2554200"/>
          </a:xfrm>
        </p:grpSpPr>
        <p:sp>
          <p:nvSpPr>
            <p:cNvPr id="1020" name="Google Shape;102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26"/>
          <p:cNvGrpSpPr/>
          <p:nvPr/>
        </p:nvGrpSpPr>
        <p:grpSpPr>
          <a:xfrm>
            <a:off x="4831964" y="-1450816"/>
            <a:ext cx="6069811" cy="2822183"/>
            <a:chOff x="3074151" y="2321296"/>
            <a:chExt cx="6069811" cy="2822183"/>
          </a:xfrm>
        </p:grpSpPr>
        <p:sp>
          <p:nvSpPr>
            <p:cNvPr id="1023" name="Google Shape;1023;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6"/>
          <p:cNvGrpSpPr/>
          <p:nvPr/>
        </p:nvGrpSpPr>
        <p:grpSpPr>
          <a:xfrm rot="5400000">
            <a:off x="7670950" y="-831250"/>
            <a:ext cx="391850" cy="2554200"/>
            <a:chOff x="3632500" y="0"/>
            <a:chExt cx="391850" cy="2554200"/>
          </a:xfrm>
        </p:grpSpPr>
        <p:sp>
          <p:nvSpPr>
            <p:cNvPr id="1040" name="Google Shape;104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26"/>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1pPr>
            <a:lvl2pPr lvl="1"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2pPr>
            <a:lvl3pPr lvl="2"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3pPr>
            <a:lvl4pPr lvl="3"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4pPr>
            <a:lvl5pPr lvl="4"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5pPr>
            <a:lvl6pPr lvl="5"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6pPr>
            <a:lvl7pPr lvl="6"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7pPr>
            <a:lvl8pPr lvl="7"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8pPr>
            <a:lvl9pPr lvl="8"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1pPr>
            <a:lvl2pPr marL="914400" lvl="1"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2pPr>
            <a:lvl3pPr marL="1371600" lvl="2"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3pPr>
            <a:lvl4pPr marL="1828800" lvl="3"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4pPr>
            <a:lvl5pPr marL="2286000" lvl="4"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5pPr>
            <a:lvl6pPr marL="2743200" lvl="5"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6pPr>
            <a:lvl7pPr marL="3200400" lvl="6"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7pPr>
            <a:lvl8pPr marL="3657600" lvl="7"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8pPr>
            <a:lvl9pPr marL="4114800" lvl="8"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8" r:id="rId4"/>
    <p:sldLayoutId id="2147483659" r:id="rId5"/>
    <p:sldLayoutId id="2147483660" r:id="rId6"/>
    <p:sldLayoutId id="2147483667" r:id="rId7"/>
    <p:sldLayoutId id="2147483671" r:id="rId8"/>
    <p:sldLayoutId id="214748367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3.png"/><Relationship Id="rId5" Type="http://schemas.microsoft.com/office/2017/06/relationships/model3d" Target="../media/model3d1.glb"/><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30"/>
          <p:cNvSpPr/>
          <p:nvPr/>
        </p:nvSpPr>
        <p:spPr>
          <a:xfrm>
            <a:off x="3660605" y="3755819"/>
            <a:ext cx="5127600"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txBox="1">
            <a:spLocks noGrp="1"/>
          </p:cNvSpPr>
          <p:nvPr>
            <p:ph type="ctrTitle"/>
          </p:nvPr>
        </p:nvSpPr>
        <p:spPr>
          <a:xfrm>
            <a:off x="4350497" y="885748"/>
            <a:ext cx="5059538" cy="208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rgbClr val="FA5B41"/>
                </a:solidFill>
              </a:rPr>
              <a:t> </a:t>
            </a:r>
            <a:r>
              <a:rPr lang="en-US" dirty="0">
                <a:solidFill>
                  <a:srgbClr val="FA5B41"/>
                </a:solidFill>
              </a:rPr>
              <a:t>BÁO CÁO ĐỒ ÁN</a:t>
            </a:r>
            <a:endParaRPr sz="3400" dirty="0">
              <a:solidFill>
                <a:srgbClr val="FA5B41"/>
              </a:solidFill>
              <a:latin typeface="Mystical Woods Smooth Script" panose="02000500000000000000" pitchFamily="2" charset="0"/>
            </a:endParaRPr>
          </a:p>
        </p:txBody>
      </p:sp>
      <p:sp>
        <p:nvSpPr>
          <p:cNvPr id="1056" name="Google Shape;1056;p30"/>
          <p:cNvSpPr txBox="1">
            <a:spLocks noGrp="1"/>
          </p:cNvSpPr>
          <p:nvPr>
            <p:ph type="subTitle" idx="1"/>
          </p:nvPr>
        </p:nvSpPr>
        <p:spPr>
          <a:xfrm>
            <a:off x="3680219" y="3696272"/>
            <a:ext cx="5107986" cy="882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200" b="1" dirty="0">
                <a:solidFill>
                  <a:schemeClr val="bg1"/>
                </a:solidFill>
                <a:latin typeface="Mystical Woods Smooth Script" panose="02000500000000000000" pitchFamily="2" charset="0"/>
              </a:rPr>
              <a:t>CỬA HÀNG TIỆN LỢI</a:t>
            </a:r>
            <a:endParaRPr sz="3200" b="1" dirty="0">
              <a:solidFill>
                <a:schemeClr val="bg1"/>
              </a:solidFill>
              <a:latin typeface="Mystical Woods Smooth Script" panose="02000500000000000000" pitchFamily="2" charset="0"/>
            </a:endParaRPr>
          </a:p>
        </p:txBody>
      </p:sp>
      <p:sp>
        <p:nvSpPr>
          <p:cNvPr id="1057" name="Google Shape;1057;p30"/>
          <p:cNvSpPr txBox="1">
            <a:spLocks noGrp="1"/>
          </p:cNvSpPr>
          <p:nvPr>
            <p:ph type="subTitle" idx="1"/>
          </p:nvPr>
        </p:nvSpPr>
        <p:spPr>
          <a:xfrm>
            <a:off x="4734123" y="271635"/>
            <a:ext cx="4230362" cy="1129560"/>
          </a:xfrm>
          <a:prstGeom prst="rect">
            <a:avLst/>
          </a:prstGeom>
          <a:noFill/>
          <a:ln w="952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91440" marR="0" lvl="0" indent="0" algn="ctr" rtl="0">
              <a:spcBef>
                <a:spcPts val="0"/>
              </a:spcBef>
              <a:spcAft>
                <a:spcPts val="0"/>
              </a:spcAft>
              <a:buNone/>
            </a:pPr>
            <a:r>
              <a:rPr lang="vi-VN" sz="3200" b="1">
                <a:solidFill>
                  <a:schemeClr val="bg1"/>
                </a:solidFill>
                <a:latin typeface="Rajdhani Medium"/>
                <a:ea typeface="Rajdhani Medium"/>
                <a:cs typeface="Rajdhani"/>
                <a:sym typeface="Rajdhani"/>
              </a:rPr>
              <a:t>CÔNG NGHỆ WEB</a:t>
            </a:r>
            <a:endParaRPr sz="3200">
              <a:solidFill>
                <a:schemeClr val="bg1"/>
              </a:solidFill>
              <a:latin typeface="Rajdhani Medium"/>
              <a:ea typeface="Rajdhani Medium"/>
              <a:cs typeface="Rajdhani Medium"/>
              <a:sym typeface="Rajdhani Medium"/>
            </a:endParaRPr>
          </a:p>
        </p:txBody>
      </p:sp>
      <p:sp>
        <p:nvSpPr>
          <p:cNvPr id="1059" name="Google Shape;1059;p30"/>
          <p:cNvSpPr/>
          <p:nvPr/>
        </p:nvSpPr>
        <p:spPr>
          <a:xfrm>
            <a:off x="468612" y="3495647"/>
            <a:ext cx="1199400" cy="11691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0"/>
          <p:cNvGrpSpPr/>
          <p:nvPr/>
        </p:nvGrpSpPr>
        <p:grpSpPr>
          <a:xfrm>
            <a:off x="934962" y="1011587"/>
            <a:ext cx="266700" cy="345050"/>
            <a:chOff x="1172410" y="839125"/>
            <a:chExt cx="266700" cy="345050"/>
          </a:xfrm>
        </p:grpSpPr>
        <p:cxnSp>
          <p:nvCxnSpPr>
            <p:cNvPr id="1061" name="Google Shape;1061;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2" name="Google Shape;1062;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1063" name="Google Shape;1063;p30"/>
          <p:cNvGrpSpPr/>
          <p:nvPr/>
        </p:nvGrpSpPr>
        <p:grpSpPr>
          <a:xfrm rot="10800000">
            <a:off x="3171991" y="3903089"/>
            <a:ext cx="266700" cy="345050"/>
            <a:chOff x="1172410" y="839125"/>
            <a:chExt cx="266700" cy="345050"/>
          </a:xfrm>
        </p:grpSpPr>
        <p:cxnSp>
          <p:nvCxnSpPr>
            <p:cNvPr id="1064" name="Google Shape;1064;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5" name="Google Shape;1065;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pic>
        <p:nvPicPr>
          <p:cNvPr id="1026" name="Picture 2" descr="See the source image">
            <a:extLst>
              <a:ext uri="{FF2B5EF4-FFF2-40B4-BE49-F238E27FC236}">
                <a16:creationId xmlns:a16="http://schemas.microsoft.com/office/drawing/2014/main" id="{595C7FA0-D8C5-FAA6-8D1E-16400BF39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77" y="1227104"/>
            <a:ext cx="5059538" cy="2338823"/>
          </a:xfrm>
          <a:prstGeom prst="rect">
            <a:avLst/>
          </a:prstGeom>
          <a:noFill/>
          <a:extLst>
            <a:ext uri="{909E8E84-426E-40DD-AFC4-6F175D3DCCD1}">
              <a14:hiddenFill xmlns:a14="http://schemas.microsoft.com/office/drawing/2010/main">
                <a:solidFill>
                  <a:srgbClr val="FFFFFF"/>
                </a:solidFill>
              </a14:hiddenFill>
            </a:ext>
          </a:extLst>
        </p:spPr>
      </p:pic>
      <p:sp>
        <p:nvSpPr>
          <p:cNvPr id="2375" name="Google Shape;2473;p34">
            <a:extLst>
              <a:ext uri="{FF2B5EF4-FFF2-40B4-BE49-F238E27FC236}">
                <a16:creationId xmlns:a16="http://schemas.microsoft.com/office/drawing/2014/main" id="{C955A6A5-03BA-7765-020B-17919306380C}"/>
              </a:ext>
            </a:extLst>
          </p:cNvPr>
          <p:cNvSpPr/>
          <p:nvPr/>
        </p:nvSpPr>
        <p:spPr>
          <a:xfrm rot="19701924">
            <a:off x="6022754" y="2381998"/>
            <a:ext cx="849300" cy="849300"/>
          </a:xfrm>
          <a:prstGeom prst="mathMultiply">
            <a:avLst>
              <a:gd name="adj1" fmla="val 171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64;p33">
            <a:extLst>
              <a:ext uri="{FF2B5EF4-FFF2-40B4-BE49-F238E27FC236}">
                <a16:creationId xmlns:a16="http://schemas.microsoft.com/office/drawing/2014/main" id="{BCBAFE67-C7E3-2789-2346-B64FB8A26BD8}"/>
              </a:ext>
            </a:extLst>
          </p:cNvPr>
          <p:cNvSpPr/>
          <p:nvPr/>
        </p:nvSpPr>
        <p:spPr>
          <a:xfrm rot="19850328">
            <a:off x="5897804" y="2275067"/>
            <a:ext cx="1099200" cy="1099200"/>
          </a:xfrm>
          <a:prstGeom prst="mathMultiply">
            <a:avLst>
              <a:gd name="adj1" fmla="val 1711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E0DB040-1530-F62D-96A0-7D7E5F89B6C9}"/>
              </a:ext>
            </a:extLst>
          </p:cNvPr>
          <p:cNvSpPr txBox="1"/>
          <p:nvPr/>
        </p:nvSpPr>
        <p:spPr>
          <a:xfrm>
            <a:off x="5793951" y="1134097"/>
            <a:ext cx="3273653" cy="307777"/>
          </a:xfrm>
          <a:prstGeom prst="rect">
            <a:avLst/>
          </a:prstGeom>
          <a:noFill/>
        </p:spPr>
        <p:txBody>
          <a:bodyPr wrap="none" rtlCol="0">
            <a:spAutoFit/>
          </a:bodyPr>
          <a:lstStyle/>
          <a:p>
            <a:r>
              <a:rPr lang="vi-VN" b="1">
                <a:solidFill>
                  <a:schemeClr val="bg1"/>
                </a:solidFill>
              </a:rPr>
              <a:t>Gv hướng dẫn: Lương Trần Hy Hiến</a:t>
            </a:r>
            <a:endParaRPr lang="en-US" b="1">
              <a:solidFill>
                <a:schemeClr val="bg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57">
                                            <p:bg/>
                                          </p:spTgt>
                                        </p:tgtEl>
                                        <p:attrNameLst>
                                          <p:attrName>style.visibility</p:attrName>
                                        </p:attrNameLst>
                                      </p:cBhvr>
                                      <p:to>
                                        <p:strVal val="visible"/>
                                      </p:to>
                                    </p:set>
                                    <p:animEffect transition="in" filter="circle(in)">
                                      <p:cBhvr>
                                        <p:cTn id="7" dur="500"/>
                                        <p:tgtEl>
                                          <p:spTgt spid="1057">
                                            <p:bg/>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57">
                                            <p:txEl>
                                              <p:pRg st="0" end="0"/>
                                            </p:txEl>
                                          </p:spTgt>
                                        </p:tgtEl>
                                        <p:attrNameLst>
                                          <p:attrName>style.visibility</p:attrName>
                                        </p:attrNameLst>
                                      </p:cBhvr>
                                      <p:to>
                                        <p:strVal val="visible"/>
                                      </p:to>
                                    </p:set>
                                    <p:animEffect transition="in" filter="circle(in)">
                                      <p:cBhvr>
                                        <p:cTn id="12" dur="500"/>
                                        <p:tgtEl>
                                          <p:spTgt spid="105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055"/>
                                        </p:tgtEl>
                                        <p:attrNameLst>
                                          <p:attrName>style.visibility</p:attrName>
                                        </p:attrNameLst>
                                      </p:cBhvr>
                                      <p:to>
                                        <p:strVal val="visible"/>
                                      </p:to>
                                    </p:set>
                                    <p:anim calcmode="lin" valueType="num">
                                      <p:cBhvr>
                                        <p:cTn id="17" dur="500" fill="hold"/>
                                        <p:tgtEl>
                                          <p:spTgt spid="1055"/>
                                        </p:tgtEl>
                                        <p:attrNameLst>
                                          <p:attrName>ppt_w</p:attrName>
                                        </p:attrNameLst>
                                      </p:cBhvr>
                                      <p:tavLst>
                                        <p:tav tm="0">
                                          <p:val>
                                            <p:fltVal val="0"/>
                                          </p:val>
                                        </p:tav>
                                        <p:tav tm="100000">
                                          <p:val>
                                            <p:strVal val="#ppt_w"/>
                                          </p:val>
                                        </p:tav>
                                      </p:tavLst>
                                    </p:anim>
                                    <p:anim calcmode="lin" valueType="num">
                                      <p:cBhvr>
                                        <p:cTn id="18" dur="500" fill="hold"/>
                                        <p:tgtEl>
                                          <p:spTgt spid="105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grpId="0" nodeType="clickEffect">
                                  <p:stCondLst>
                                    <p:cond delay="0"/>
                                  </p:stCondLst>
                                  <p:childTnLst>
                                    <p:set>
                                      <p:cBhvr>
                                        <p:cTn id="22" dur="1" fill="hold">
                                          <p:stCondLst>
                                            <p:cond delay="0"/>
                                          </p:stCondLst>
                                        </p:cTn>
                                        <p:tgtEl>
                                          <p:spTgt spid="1054"/>
                                        </p:tgtEl>
                                        <p:attrNameLst>
                                          <p:attrName>style.visibility</p:attrName>
                                        </p:attrNameLst>
                                      </p:cBhvr>
                                      <p:to>
                                        <p:strVal val="visible"/>
                                      </p:to>
                                    </p:set>
                                    <p:anim calcmode="lin" valueType="num">
                                      <p:cBhvr>
                                        <p:cTn id="23" dur="1000" fill="hold"/>
                                        <p:tgtEl>
                                          <p:spTgt spid="1054"/>
                                        </p:tgtEl>
                                        <p:attrNameLst>
                                          <p:attrName>ppt_w</p:attrName>
                                        </p:attrNameLst>
                                      </p:cBhvr>
                                      <p:tavLst>
                                        <p:tav tm="0">
                                          <p:val>
                                            <p:strVal val="#ppt_w+.3"/>
                                          </p:val>
                                        </p:tav>
                                        <p:tav tm="100000">
                                          <p:val>
                                            <p:strVal val="#ppt_w"/>
                                          </p:val>
                                        </p:tav>
                                      </p:tavLst>
                                    </p:anim>
                                    <p:anim calcmode="lin" valueType="num">
                                      <p:cBhvr>
                                        <p:cTn id="24" dur="1000" fill="hold"/>
                                        <p:tgtEl>
                                          <p:spTgt spid="1054"/>
                                        </p:tgtEl>
                                        <p:attrNameLst>
                                          <p:attrName>ppt_h</p:attrName>
                                        </p:attrNameLst>
                                      </p:cBhvr>
                                      <p:tavLst>
                                        <p:tav tm="0">
                                          <p:val>
                                            <p:strVal val="#ppt_h"/>
                                          </p:val>
                                        </p:tav>
                                        <p:tav tm="100000">
                                          <p:val>
                                            <p:strVal val="#ppt_h"/>
                                          </p:val>
                                        </p:tav>
                                      </p:tavLst>
                                    </p:anim>
                                    <p:animEffect transition="in" filter="fade">
                                      <p:cBhvr>
                                        <p:cTn id="25" dur="1000"/>
                                        <p:tgtEl>
                                          <p:spTgt spid="1054"/>
                                        </p:tgtEl>
                                      </p:cBhvr>
                                    </p:animEffect>
                                  </p:childTnLst>
                                </p:cTn>
                              </p:par>
                              <p:par>
                                <p:cTn id="26" presetID="50" presetClass="entr" presetSubtype="0" decel="100000" fill="hold" grpId="0" nodeType="withEffect">
                                  <p:stCondLst>
                                    <p:cond delay="0"/>
                                  </p:stCondLst>
                                  <p:childTnLst>
                                    <p:set>
                                      <p:cBhvr>
                                        <p:cTn id="27" dur="1" fill="hold">
                                          <p:stCondLst>
                                            <p:cond delay="0"/>
                                          </p:stCondLst>
                                        </p:cTn>
                                        <p:tgtEl>
                                          <p:spTgt spid="1056">
                                            <p:txEl>
                                              <p:pRg st="0" end="0"/>
                                            </p:txEl>
                                          </p:spTgt>
                                        </p:tgtEl>
                                        <p:attrNameLst>
                                          <p:attrName>style.visibility</p:attrName>
                                        </p:attrNameLst>
                                      </p:cBhvr>
                                      <p:to>
                                        <p:strVal val="visible"/>
                                      </p:to>
                                    </p:set>
                                    <p:anim calcmode="lin" valueType="num">
                                      <p:cBhvr>
                                        <p:cTn id="28" dur="1000" fill="hold"/>
                                        <p:tgtEl>
                                          <p:spTgt spid="1056">
                                            <p:txEl>
                                              <p:pRg st="0" end="0"/>
                                            </p:txEl>
                                          </p:spTgt>
                                        </p:tgtEl>
                                        <p:attrNameLst>
                                          <p:attrName>ppt_w</p:attrName>
                                        </p:attrNameLst>
                                      </p:cBhvr>
                                      <p:tavLst>
                                        <p:tav tm="0">
                                          <p:val>
                                            <p:strVal val="#ppt_w+.3"/>
                                          </p:val>
                                        </p:tav>
                                        <p:tav tm="100000">
                                          <p:val>
                                            <p:strVal val="#ppt_w"/>
                                          </p:val>
                                        </p:tav>
                                      </p:tavLst>
                                    </p:anim>
                                    <p:anim calcmode="lin" valueType="num">
                                      <p:cBhvr>
                                        <p:cTn id="29" dur="1000" fill="hold"/>
                                        <p:tgtEl>
                                          <p:spTgt spid="1056">
                                            <p:txEl>
                                              <p:pRg st="0" end="0"/>
                                            </p:txEl>
                                          </p:spTgt>
                                        </p:tgtEl>
                                        <p:attrNameLst>
                                          <p:attrName>ppt_h</p:attrName>
                                        </p:attrNameLst>
                                      </p:cBhvr>
                                      <p:tavLst>
                                        <p:tav tm="0">
                                          <p:val>
                                            <p:strVal val="#ppt_h"/>
                                          </p:val>
                                        </p:tav>
                                        <p:tav tm="100000">
                                          <p:val>
                                            <p:strVal val="#ppt_h"/>
                                          </p:val>
                                        </p:tav>
                                      </p:tavLst>
                                    </p:anim>
                                    <p:animEffect transition="in" filter="fade">
                                      <p:cBhvr>
                                        <p:cTn id="30" dur="1000"/>
                                        <p:tgtEl>
                                          <p:spTgt spid="105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circle(in)">
                                      <p:cBhvr>
                                        <p:cTn id="35"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 grpId="0" animBg="1"/>
      <p:bldP spid="1055" grpId="0"/>
      <p:bldP spid="1056" grpId="0" build="p"/>
      <p:bldP spid="1057"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Đơn hàng</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814384" y="434098"/>
            <a:ext cx="4574043" cy="523220"/>
          </a:xfrm>
          <a:prstGeom prst="rect">
            <a:avLst/>
          </a:prstGeom>
          <a:noFill/>
        </p:spPr>
        <p:txBody>
          <a:bodyPr wrap="square">
            <a:spAutoFit/>
          </a:bodyPr>
          <a:lstStyle/>
          <a:p>
            <a:pPr marL="0" marR="0" indent="457200">
              <a:spcBef>
                <a:spcPts val="0"/>
              </a:spcBef>
              <a:spcAft>
                <a:spcPts val="800"/>
              </a:spcAft>
            </a:pPr>
            <a:r>
              <a:rPr lang="vi-VN" sz="2800" b="1" dirty="0">
                <a:solidFill>
                  <a:srgbClr val="FFFF00"/>
                </a:solidFill>
                <a:latin typeface="Times New Roman" panose="02020603050405020304" pitchFamily="18" charset="0"/>
                <a:ea typeface="Calibri" panose="020F0502020204030204" pitchFamily="34" charset="0"/>
              </a:rPr>
              <a:t>Quản lý </a:t>
            </a:r>
            <a:r>
              <a:rPr lang="en-US" sz="2800" b="1" dirty="0" err="1">
                <a:solidFill>
                  <a:srgbClr val="FFFF00"/>
                </a:solidFill>
                <a:latin typeface="Times New Roman" panose="02020603050405020304" pitchFamily="18" charset="0"/>
                <a:ea typeface="Calibri" panose="020F0502020204030204" pitchFamily="34" charset="0"/>
              </a:rPr>
              <a:t>bình</a:t>
            </a:r>
            <a:r>
              <a:rPr lang="en-US" sz="2800" b="1" dirty="0">
                <a:solidFill>
                  <a:srgbClr val="FFFF00"/>
                </a:solidFill>
                <a:latin typeface="Times New Roman" panose="02020603050405020304" pitchFamily="18" charset="0"/>
                <a:ea typeface="Calibri" panose="020F0502020204030204" pitchFamily="34" charset="0"/>
              </a:rPr>
              <a:t> </a:t>
            </a:r>
            <a:r>
              <a:rPr lang="en-US" sz="2800" b="1" dirty="0" err="1">
                <a:solidFill>
                  <a:srgbClr val="FFFF00"/>
                </a:solidFill>
                <a:latin typeface="Times New Roman" panose="02020603050405020304" pitchFamily="18" charset="0"/>
                <a:ea typeface="Calibri" panose="020F0502020204030204" pitchFamily="34" charset="0"/>
              </a:rPr>
              <a:t>luận</a:t>
            </a:r>
            <a:endParaRPr lang="en-US" sz="2800"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Google Shape;2388;p32">
            <a:extLst>
              <a:ext uri="{FF2B5EF4-FFF2-40B4-BE49-F238E27FC236}">
                <a16:creationId xmlns:a16="http://schemas.microsoft.com/office/drawing/2014/main" id="{64099EA7-679D-2F37-BB28-E64A8441B262}"/>
              </a:ext>
            </a:extLst>
          </p:cNvPr>
          <p:cNvSpPr txBox="1">
            <a:spLocks/>
          </p:cNvSpPr>
          <p:nvPr/>
        </p:nvSpPr>
        <p:spPr>
          <a:xfrm>
            <a:off x="6097203" y="1951195"/>
            <a:ext cx="2953928" cy="17921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Admin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sẽ</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sử</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dụng</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ID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của</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sản</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phẩm</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để</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trả</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lời</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cũng</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như</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quản</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lý</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bình</a:t>
            </a:r>
            <a:r>
              <a:rPr lang="en-US"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luận</a:t>
            </a:r>
            <a:endParaRPr lang="vi-VN"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5" name="Picture 4">
            <a:extLst>
              <a:ext uri="{FF2B5EF4-FFF2-40B4-BE49-F238E27FC236}">
                <a16:creationId xmlns:a16="http://schemas.microsoft.com/office/drawing/2014/main" id="{5CB48686-3D13-822C-AE21-8B217EF151E2}"/>
              </a:ext>
            </a:extLst>
          </p:cNvPr>
          <p:cNvPicPr>
            <a:picLocks noChangeAspect="1"/>
          </p:cNvPicPr>
          <p:nvPr/>
        </p:nvPicPr>
        <p:blipFill>
          <a:blip r:embed="rId3"/>
          <a:stretch>
            <a:fillRect/>
          </a:stretch>
        </p:blipFill>
        <p:spPr>
          <a:xfrm>
            <a:off x="242876" y="1268137"/>
            <a:ext cx="5607844" cy="2475186"/>
          </a:xfrm>
          <a:prstGeom prst="rect">
            <a:avLst/>
          </a:prstGeom>
        </p:spPr>
      </p:pic>
    </p:spTree>
    <p:extLst>
      <p:ext uri="{BB962C8B-B14F-4D97-AF65-F5344CB8AC3E}">
        <p14:creationId xmlns:p14="http://schemas.microsoft.com/office/powerpoint/2010/main" val="38921826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2841962" y="1397071"/>
            <a:ext cx="4738988" cy="840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a:t>Chức năng và giao diện</a:t>
            </a:r>
            <a:r>
              <a:rPr lang="en-US" sz="2800"/>
              <a:t> </a:t>
            </a:r>
            <a:r>
              <a:rPr lang="vi-VN" sz="2800"/>
              <a:t>của người dùng</a:t>
            </a:r>
            <a:endParaRPr sz="2800"/>
          </a:p>
        </p:txBody>
      </p:sp>
      <p:sp>
        <p:nvSpPr>
          <p:cNvPr id="2389" name="Google Shape;2389;p32"/>
          <p:cNvSpPr txBox="1">
            <a:spLocks noGrp="1"/>
          </p:cNvSpPr>
          <p:nvPr>
            <p:ph type="title" idx="4"/>
          </p:nvPr>
        </p:nvSpPr>
        <p:spPr>
          <a:xfrm>
            <a:off x="1006751" y="1556282"/>
            <a:ext cx="1348072"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User</a:t>
            </a:r>
            <a:endParaRPr/>
          </a:p>
        </p:txBody>
      </p:sp>
      <p:sp>
        <p:nvSpPr>
          <p:cNvPr id="2397" name="Google Shape;2397;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NỘI DUNG</a:t>
            </a:r>
            <a:endParaRPr/>
          </a:p>
        </p:txBody>
      </p:sp>
      <p:grpSp>
        <p:nvGrpSpPr>
          <p:cNvPr id="2411" name="Google Shape;2411;p32"/>
          <p:cNvGrpSpPr/>
          <p:nvPr/>
        </p:nvGrpSpPr>
        <p:grpSpPr>
          <a:xfrm>
            <a:off x="1006751" y="1302239"/>
            <a:ext cx="1343435" cy="901686"/>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21060049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7"/>
                                        </p:tgtEl>
                                        <p:attrNameLst>
                                          <p:attrName>style.visibility</p:attrName>
                                        </p:attrNameLst>
                                      </p:cBhvr>
                                      <p:to>
                                        <p:strVal val="visible"/>
                                      </p:to>
                                    </p:set>
                                    <p:animEffect transition="in" filter="wipe(down)">
                                      <p:cBhvr>
                                        <p:cTn id="7" dur="500"/>
                                        <p:tgtEl>
                                          <p:spTgt spid="2397"/>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2411"/>
                                        </p:tgtEl>
                                        <p:attrNameLst>
                                          <p:attrName>style.visibility</p:attrName>
                                        </p:attrNameLst>
                                      </p:cBhvr>
                                      <p:to>
                                        <p:strVal val="visible"/>
                                      </p:to>
                                    </p:set>
                                    <p:animEffect transition="in" filter="fade">
                                      <p:cBhvr>
                                        <p:cTn id="12" dur="100"/>
                                        <p:tgtEl>
                                          <p:spTgt spid="2411"/>
                                        </p:tgtEl>
                                      </p:cBhvr>
                                    </p:animEffect>
                                    <p:anim calcmode="lin" valueType="num">
                                      <p:cBhvr>
                                        <p:cTn id="13" dur="400" fill="hold"/>
                                        <p:tgtEl>
                                          <p:spTgt spid="2411"/>
                                        </p:tgtEl>
                                        <p:attrNameLst>
                                          <p:attrName>ppt_x</p:attrName>
                                        </p:attrNameLst>
                                      </p:cBhvr>
                                      <p:tavLst>
                                        <p:tav tm="0">
                                          <p:val>
                                            <p:strVal val="#ppt_x"/>
                                          </p:val>
                                        </p:tav>
                                        <p:tav tm="100000">
                                          <p:val>
                                            <p:strVal val="#ppt_x"/>
                                          </p:val>
                                        </p:tav>
                                      </p:tavLst>
                                    </p:anim>
                                    <p:anim calcmode="lin" valueType="num">
                                      <p:cBhvr>
                                        <p:cTn id="14" dur="400" fill="hold"/>
                                        <p:tgtEl>
                                          <p:spTgt spid="2411"/>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7" presetID="43" presetClass="entr" presetSubtype="0" fill="hold" grpId="0" nodeType="withEffect">
                                  <p:stCondLst>
                                    <p:cond delay="0"/>
                                  </p:stCondLst>
                                  <p:childTnLst>
                                    <p:set>
                                      <p:cBhvr>
                                        <p:cTn id="18" dur="1" fill="hold">
                                          <p:stCondLst>
                                            <p:cond delay="0"/>
                                          </p:stCondLst>
                                        </p:cTn>
                                        <p:tgtEl>
                                          <p:spTgt spid="2389"/>
                                        </p:tgtEl>
                                        <p:attrNameLst>
                                          <p:attrName>style.visibility</p:attrName>
                                        </p:attrNameLst>
                                      </p:cBhvr>
                                      <p:to>
                                        <p:strVal val="visible"/>
                                      </p:to>
                                    </p:set>
                                    <p:animEffect transition="in" filter="fade">
                                      <p:cBhvr>
                                        <p:cTn id="19" dur="100"/>
                                        <p:tgtEl>
                                          <p:spTgt spid="2389"/>
                                        </p:tgtEl>
                                      </p:cBhvr>
                                    </p:animEffect>
                                    <p:anim calcmode="lin" valueType="num">
                                      <p:cBhvr>
                                        <p:cTn id="20" dur="400" fill="hold"/>
                                        <p:tgtEl>
                                          <p:spTgt spid="2389"/>
                                        </p:tgtEl>
                                        <p:attrNameLst>
                                          <p:attrName>ppt_x</p:attrName>
                                        </p:attrNameLst>
                                      </p:cBhvr>
                                      <p:tavLst>
                                        <p:tav tm="0">
                                          <p:val>
                                            <p:strVal val="#ppt_x"/>
                                          </p:val>
                                        </p:tav>
                                        <p:tav tm="100000">
                                          <p:val>
                                            <p:strVal val="#ppt_x"/>
                                          </p:val>
                                        </p:tav>
                                      </p:tavLst>
                                    </p:anim>
                                    <p:anim calcmode="lin" valueType="num">
                                      <p:cBhvr>
                                        <p:cTn id="21" dur="400" fill="hold"/>
                                        <p:tgtEl>
                                          <p:spTgt spid="2389"/>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4" presetID="43" presetClass="entr" presetSubtype="0" fill="hold" grpId="0" nodeType="withEffect">
                                  <p:stCondLst>
                                    <p:cond delay="0"/>
                                  </p:stCondLst>
                                  <p:childTnLst>
                                    <p:set>
                                      <p:cBhvr>
                                        <p:cTn id="25" dur="1" fill="hold">
                                          <p:stCondLst>
                                            <p:cond delay="0"/>
                                          </p:stCondLst>
                                        </p:cTn>
                                        <p:tgtEl>
                                          <p:spTgt spid="2388"/>
                                        </p:tgtEl>
                                        <p:attrNameLst>
                                          <p:attrName>style.visibility</p:attrName>
                                        </p:attrNameLst>
                                      </p:cBhvr>
                                      <p:to>
                                        <p:strVal val="visible"/>
                                      </p:to>
                                    </p:set>
                                    <p:animEffect transition="in" filter="fade">
                                      <p:cBhvr>
                                        <p:cTn id="26" dur="100"/>
                                        <p:tgtEl>
                                          <p:spTgt spid="2388"/>
                                        </p:tgtEl>
                                      </p:cBhvr>
                                    </p:animEffect>
                                    <p:anim calcmode="lin" valueType="num">
                                      <p:cBhvr>
                                        <p:cTn id="27" dur="400" fill="hold"/>
                                        <p:tgtEl>
                                          <p:spTgt spid="2388"/>
                                        </p:tgtEl>
                                        <p:attrNameLst>
                                          <p:attrName>ppt_x</p:attrName>
                                        </p:attrNameLst>
                                      </p:cBhvr>
                                      <p:tavLst>
                                        <p:tav tm="0">
                                          <p:val>
                                            <p:strVal val="#ppt_x"/>
                                          </p:val>
                                        </p:tav>
                                        <p:tav tm="100000">
                                          <p:val>
                                            <p:strVal val="#ppt_x"/>
                                          </p:val>
                                        </p:tav>
                                      </p:tavLst>
                                    </p:anim>
                                    <p:anim calcmode="lin" valueType="num">
                                      <p:cBhvr>
                                        <p:cTn id="28" dur="400" fill="hold"/>
                                        <p:tgtEl>
                                          <p:spTgt spid="2388"/>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P spid="2389" grpId="0"/>
      <p:bldP spid="23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Đăng ký</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814384" y="434098"/>
            <a:ext cx="4574043" cy="523220"/>
          </a:xfrm>
          <a:prstGeom prst="rect">
            <a:avLst/>
          </a:prstGeom>
          <a:noFill/>
        </p:spPr>
        <p:txBody>
          <a:bodyPr wrap="square">
            <a:spAutoFit/>
          </a:bodyPr>
          <a:lstStyle/>
          <a:p>
            <a:pPr marL="0" marR="0" indent="457200">
              <a:spcBef>
                <a:spcPts val="0"/>
              </a:spcBef>
              <a:spcAft>
                <a:spcPts val="800"/>
              </a:spcAft>
            </a:pPr>
            <a:r>
              <a:rPr lang="vi-VN" sz="2800" b="1">
                <a:solidFill>
                  <a:srgbClr val="FFFF00"/>
                </a:solidFill>
                <a:effectLst/>
                <a:latin typeface="Times New Roman" panose="02020603050405020304" pitchFamily="18" charset="0"/>
                <a:ea typeface="Calibri" panose="020F0502020204030204" pitchFamily="34" charset="0"/>
                <a:cs typeface="Arial" panose="020B0604020202020204" pitchFamily="34" charset="0"/>
              </a:rPr>
              <a:t>Đăng ký</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Google Shape;2388;p32">
            <a:extLst>
              <a:ext uri="{FF2B5EF4-FFF2-40B4-BE49-F238E27FC236}">
                <a16:creationId xmlns:a16="http://schemas.microsoft.com/office/drawing/2014/main" id="{64099EA7-679D-2F37-BB28-E64A8441B262}"/>
              </a:ext>
            </a:extLst>
          </p:cNvPr>
          <p:cNvSpPr txBox="1">
            <a:spLocks/>
          </p:cNvSpPr>
          <p:nvPr/>
        </p:nvSpPr>
        <p:spPr>
          <a:xfrm>
            <a:off x="5388427" y="1730829"/>
            <a:ext cx="3733482" cy="1436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pPr lvl="0" algn="just">
              <a:lnSpc>
                <a:spcPct val="150000"/>
              </a:lnSpc>
            </a:pPr>
            <a:endParaRPr lang="vi-VN" sz="2000" dirty="0">
              <a:solidFill>
                <a:srgbClr val="92D050"/>
              </a:solidFill>
              <a:latin typeface="Cascadia Code" panose="020B0609020000020004" pitchFamily="49" charset="0"/>
              <a:cs typeface="Cascadia Code" panose="020B0609020000020004" pitchFamily="49" charset="0"/>
            </a:endParaRPr>
          </a:p>
          <a:p>
            <a:pPr lvl="0" algn="just">
              <a:lnSpc>
                <a:spcPct val="150000"/>
              </a:lnSpc>
            </a:pPr>
            <a:r>
              <a:rPr lang="vi-VN" dirty="0">
                <a:solidFill>
                  <a:srgbClr val="92D050"/>
                </a:solidFill>
              </a:rPr>
              <a:t>- Không </a:t>
            </a:r>
            <a:r>
              <a:rPr lang="en-US" dirty="0" err="1">
                <a:solidFill>
                  <a:srgbClr val="92D050"/>
                </a:solidFill>
              </a:rPr>
              <a:t>được</a:t>
            </a:r>
            <a:r>
              <a:rPr lang="en-US" dirty="0">
                <a:solidFill>
                  <a:srgbClr val="92D050"/>
                </a:solidFill>
              </a:rPr>
              <a:t> </a:t>
            </a:r>
            <a:r>
              <a:rPr lang="en-US" dirty="0" err="1">
                <a:solidFill>
                  <a:srgbClr val="92D050"/>
                </a:solidFill>
              </a:rPr>
              <a:t>để</a:t>
            </a:r>
            <a:r>
              <a:rPr lang="en-US" dirty="0">
                <a:solidFill>
                  <a:srgbClr val="92D050"/>
                </a:solidFill>
              </a:rPr>
              <a:t> trống </a:t>
            </a:r>
            <a:r>
              <a:rPr lang="en-US" dirty="0" err="1">
                <a:solidFill>
                  <a:srgbClr val="92D050"/>
                </a:solidFill>
              </a:rPr>
              <a:t>bất</a:t>
            </a:r>
            <a:r>
              <a:rPr lang="en-US" dirty="0">
                <a:solidFill>
                  <a:srgbClr val="92D050"/>
                </a:solidFill>
              </a:rPr>
              <a:t> </a:t>
            </a:r>
            <a:r>
              <a:rPr lang="en-US" dirty="0" err="1">
                <a:solidFill>
                  <a:srgbClr val="92D050"/>
                </a:solidFill>
              </a:rPr>
              <a:t>kì</a:t>
            </a:r>
            <a:r>
              <a:rPr lang="en-US" dirty="0">
                <a:solidFill>
                  <a:srgbClr val="92D050"/>
                </a:solidFill>
              </a:rPr>
              <a:t> </a:t>
            </a:r>
            <a:r>
              <a:rPr lang="en-US" dirty="0" err="1">
                <a:solidFill>
                  <a:srgbClr val="92D050"/>
                </a:solidFill>
              </a:rPr>
              <a:t>dòng</a:t>
            </a:r>
            <a:r>
              <a:rPr lang="en-US" dirty="0">
                <a:solidFill>
                  <a:srgbClr val="92D050"/>
                </a:solidFill>
              </a:rPr>
              <a:t> </a:t>
            </a:r>
            <a:r>
              <a:rPr lang="en-US" dirty="0" err="1">
                <a:solidFill>
                  <a:srgbClr val="92D050"/>
                </a:solidFill>
              </a:rPr>
              <a:t>nào</a:t>
            </a:r>
            <a:endParaRPr lang="en-US" dirty="0">
              <a:solidFill>
                <a:srgbClr val="92D050"/>
              </a:solidFill>
            </a:endParaRPr>
          </a:p>
          <a:p>
            <a:pPr lvl="0" algn="just">
              <a:lnSpc>
                <a:spcPct val="150000"/>
              </a:lnSpc>
            </a:pPr>
            <a:r>
              <a:rPr lang="vi-VN" dirty="0">
                <a:solidFill>
                  <a:srgbClr val="92D050"/>
                </a:solidFill>
              </a:rPr>
              <a:t>- </a:t>
            </a:r>
            <a:r>
              <a:rPr lang="en-US" dirty="0" err="1">
                <a:solidFill>
                  <a:srgbClr val="92D050"/>
                </a:solidFill>
              </a:rPr>
              <a:t>Điền</a:t>
            </a:r>
            <a:r>
              <a:rPr lang="en-US" dirty="0">
                <a:solidFill>
                  <a:srgbClr val="92D050"/>
                </a:solidFill>
              </a:rPr>
              <a:t> email </a:t>
            </a:r>
            <a:r>
              <a:rPr lang="en-US" dirty="0" err="1">
                <a:solidFill>
                  <a:srgbClr val="92D050"/>
                </a:solidFill>
              </a:rPr>
              <a:t>phải</a:t>
            </a:r>
            <a:r>
              <a:rPr lang="en-US" dirty="0">
                <a:solidFill>
                  <a:srgbClr val="92D050"/>
                </a:solidFill>
              </a:rPr>
              <a:t> </a:t>
            </a:r>
            <a:r>
              <a:rPr lang="en-US" dirty="0" err="1">
                <a:solidFill>
                  <a:srgbClr val="92D050"/>
                </a:solidFill>
              </a:rPr>
              <a:t>đúng</a:t>
            </a:r>
            <a:r>
              <a:rPr lang="en-US" dirty="0">
                <a:solidFill>
                  <a:srgbClr val="92D050"/>
                </a:solidFill>
              </a:rPr>
              <a:t> </a:t>
            </a:r>
            <a:r>
              <a:rPr lang="en-US" dirty="0" err="1">
                <a:solidFill>
                  <a:srgbClr val="92D050"/>
                </a:solidFill>
              </a:rPr>
              <a:t>cú</a:t>
            </a:r>
            <a:r>
              <a:rPr lang="en-US" dirty="0">
                <a:solidFill>
                  <a:srgbClr val="92D050"/>
                </a:solidFill>
              </a:rPr>
              <a:t> </a:t>
            </a:r>
            <a:r>
              <a:rPr lang="en-US" dirty="0" err="1">
                <a:solidFill>
                  <a:srgbClr val="92D050"/>
                </a:solidFill>
              </a:rPr>
              <a:t>pháp</a:t>
            </a:r>
            <a:endParaRPr lang="en-US" dirty="0">
              <a:solidFill>
                <a:srgbClr val="92D050"/>
              </a:solidFill>
            </a:endParaRPr>
          </a:p>
          <a:p>
            <a:pPr lvl="0" algn="just">
              <a:lnSpc>
                <a:spcPct val="150000"/>
              </a:lnSpc>
            </a:pPr>
            <a:r>
              <a:rPr lang="vi-VN" dirty="0">
                <a:solidFill>
                  <a:srgbClr val="92D050"/>
                </a:solidFill>
              </a:rPr>
              <a:t>- </a:t>
            </a:r>
            <a:r>
              <a:rPr lang="en-US" dirty="0" err="1">
                <a:solidFill>
                  <a:srgbClr val="92D050"/>
                </a:solidFill>
              </a:rPr>
              <a:t>Mật</a:t>
            </a:r>
            <a:r>
              <a:rPr lang="en-US" dirty="0">
                <a:solidFill>
                  <a:srgbClr val="92D050"/>
                </a:solidFill>
              </a:rPr>
              <a:t> </a:t>
            </a:r>
            <a:r>
              <a:rPr lang="en-US" dirty="0" err="1">
                <a:solidFill>
                  <a:srgbClr val="92D050"/>
                </a:solidFill>
              </a:rPr>
              <a:t>khẩu</a:t>
            </a:r>
            <a:r>
              <a:rPr lang="en-US" dirty="0">
                <a:solidFill>
                  <a:srgbClr val="92D050"/>
                </a:solidFill>
              </a:rPr>
              <a:t> </a:t>
            </a:r>
            <a:r>
              <a:rPr lang="en-US" dirty="0" err="1">
                <a:solidFill>
                  <a:srgbClr val="92D050"/>
                </a:solidFill>
              </a:rPr>
              <a:t>phải</a:t>
            </a:r>
            <a:r>
              <a:rPr lang="en-US" dirty="0">
                <a:solidFill>
                  <a:srgbClr val="92D050"/>
                </a:solidFill>
              </a:rPr>
              <a:t> </a:t>
            </a:r>
            <a:r>
              <a:rPr lang="en-US" dirty="0" err="1">
                <a:solidFill>
                  <a:srgbClr val="92D050"/>
                </a:solidFill>
              </a:rPr>
              <a:t>trùng</a:t>
            </a:r>
            <a:r>
              <a:rPr lang="en-US" dirty="0">
                <a:solidFill>
                  <a:srgbClr val="92D050"/>
                </a:solidFill>
              </a:rPr>
              <a:t> </a:t>
            </a:r>
            <a:r>
              <a:rPr lang="en-US" dirty="0" err="1">
                <a:solidFill>
                  <a:srgbClr val="92D050"/>
                </a:solidFill>
              </a:rPr>
              <a:t>với</a:t>
            </a:r>
            <a:r>
              <a:rPr lang="en-US" dirty="0">
                <a:solidFill>
                  <a:srgbClr val="92D050"/>
                </a:solidFill>
              </a:rPr>
              <a:t> </a:t>
            </a:r>
            <a:r>
              <a:rPr lang="en-US" dirty="0" err="1">
                <a:solidFill>
                  <a:srgbClr val="92D050"/>
                </a:solidFill>
              </a:rPr>
              <a:t>mật</a:t>
            </a:r>
            <a:r>
              <a:rPr lang="en-US" dirty="0">
                <a:solidFill>
                  <a:srgbClr val="92D050"/>
                </a:solidFill>
              </a:rPr>
              <a:t> </a:t>
            </a:r>
            <a:r>
              <a:rPr lang="en-US" dirty="0" err="1">
                <a:solidFill>
                  <a:srgbClr val="92D050"/>
                </a:solidFill>
              </a:rPr>
              <a:t>khẩu</a:t>
            </a:r>
            <a:r>
              <a:rPr lang="en-US" dirty="0">
                <a:solidFill>
                  <a:srgbClr val="92D050"/>
                </a:solidFill>
              </a:rPr>
              <a:t> </a:t>
            </a:r>
            <a:r>
              <a:rPr lang="en-US" dirty="0" err="1">
                <a:solidFill>
                  <a:srgbClr val="92D050"/>
                </a:solidFill>
              </a:rPr>
              <a:t>nhập</a:t>
            </a:r>
            <a:r>
              <a:rPr lang="en-US" dirty="0">
                <a:solidFill>
                  <a:srgbClr val="92D050"/>
                </a:solidFill>
              </a:rPr>
              <a:t> </a:t>
            </a:r>
            <a:r>
              <a:rPr lang="en-US" dirty="0" err="1">
                <a:solidFill>
                  <a:srgbClr val="92D050"/>
                </a:solidFill>
              </a:rPr>
              <a:t>lại</a:t>
            </a:r>
            <a:endParaRPr lang="en-US" dirty="0">
              <a:solidFill>
                <a:srgbClr val="92D050"/>
              </a:solidFill>
            </a:endParaRPr>
          </a:p>
          <a:p>
            <a:pPr lvl="0" algn="just">
              <a:lnSpc>
                <a:spcPct val="150000"/>
              </a:lnSpc>
            </a:pPr>
            <a:r>
              <a:rPr lang="vi-VN" dirty="0">
                <a:solidFill>
                  <a:srgbClr val="92D050"/>
                </a:solidFill>
              </a:rPr>
              <a:t>- </a:t>
            </a:r>
            <a:r>
              <a:rPr lang="en-US" dirty="0">
                <a:solidFill>
                  <a:srgbClr val="92D050"/>
                </a:solidFill>
              </a:rPr>
              <a:t>Khi </a:t>
            </a:r>
            <a:r>
              <a:rPr lang="en-US" dirty="0" err="1">
                <a:solidFill>
                  <a:srgbClr val="92D050"/>
                </a:solidFill>
              </a:rPr>
              <a:t>đăng</a:t>
            </a:r>
            <a:r>
              <a:rPr lang="en-US" dirty="0">
                <a:solidFill>
                  <a:srgbClr val="92D050"/>
                </a:solidFill>
              </a:rPr>
              <a:t> </a:t>
            </a:r>
            <a:r>
              <a:rPr lang="en-US" dirty="0" err="1">
                <a:solidFill>
                  <a:srgbClr val="92D050"/>
                </a:solidFill>
              </a:rPr>
              <a:t>ký</a:t>
            </a:r>
            <a:r>
              <a:rPr lang="en-US" dirty="0">
                <a:solidFill>
                  <a:srgbClr val="92D050"/>
                </a:solidFill>
              </a:rPr>
              <a:t> 8 </a:t>
            </a:r>
            <a:r>
              <a:rPr lang="en-US" dirty="0" err="1">
                <a:solidFill>
                  <a:srgbClr val="92D050"/>
                </a:solidFill>
              </a:rPr>
              <a:t>ký</a:t>
            </a:r>
            <a:r>
              <a:rPr lang="en-US" dirty="0">
                <a:solidFill>
                  <a:srgbClr val="92D050"/>
                </a:solidFill>
              </a:rPr>
              <a:t> </a:t>
            </a:r>
            <a:r>
              <a:rPr lang="en-US" dirty="0" err="1">
                <a:solidFill>
                  <a:srgbClr val="92D050"/>
                </a:solidFill>
              </a:rPr>
              <a:t>tự</a:t>
            </a:r>
            <a:r>
              <a:rPr lang="en-US" dirty="0">
                <a:solidFill>
                  <a:srgbClr val="92D050"/>
                </a:solidFill>
              </a:rPr>
              <a:t> , </a:t>
            </a:r>
            <a:r>
              <a:rPr lang="en-US" dirty="0" err="1">
                <a:solidFill>
                  <a:srgbClr val="92D050"/>
                </a:solidFill>
              </a:rPr>
              <a:t>để</a:t>
            </a:r>
            <a:r>
              <a:rPr lang="en-US" dirty="0">
                <a:solidFill>
                  <a:srgbClr val="92D050"/>
                </a:solidFill>
              </a:rPr>
              <a:t> </a:t>
            </a:r>
            <a:r>
              <a:rPr lang="en-US" dirty="0" err="1">
                <a:solidFill>
                  <a:srgbClr val="92D050"/>
                </a:solidFill>
              </a:rPr>
              <a:t>liền</a:t>
            </a:r>
            <a:r>
              <a:rPr lang="en-US" dirty="0">
                <a:solidFill>
                  <a:srgbClr val="92D050"/>
                </a:solidFill>
              </a:rPr>
              <a:t> </a:t>
            </a:r>
            <a:r>
              <a:rPr lang="en-US" dirty="0" err="1">
                <a:solidFill>
                  <a:srgbClr val="92D050"/>
                </a:solidFill>
              </a:rPr>
              <a:t>phần</a:t>
            </a:r>
            <a:r>
              <a:rPr lang="en-US" dirty="0">
                <a:solidFill>
                  <a:srgbClr val="92D050"/>
                </a:solidFill>
              </a:rPr>
              <a:t> </a:t>
            </a:r>
            <a:r>
              <a:rPr lang="en-US" dirty="0" err="1">
                <a:solidFill>
                  <a:srgbClr val="92D050"/>
                </a:solidFill>
              </a:rPr>
              <a:t>nhập</a:t>
            </a:r>
            <a:r>
              <a:rPr lang="en-US" dirty="0">
                <a:solidFill>
                  <a:srgbClr val="92D050"/>
                </a:solidFill>
              </a:rPr>
              <a:t> </a:t>
            </a:r>
            <a:r>
              <a:rPr lang="en-US" dirty="0" err="1">
                <a:solidFill>
                  <a:srgbClr val="92D050"/>
                </a:solidFill>
              </a:rPr>
              <a:t>không</a:t>
            </a:r>
            <a:r>
              <a:rPr lang="en-US" dirty="0">
                <a:solidFill>
                  <a:srgbClr val="92D050"/>
                </a:solidFill>
              </a:rPr>
              <a:t> </a:t>
            </a:r>
            <a:r>
              <a:rPr lang="en-US" dirty="0" err="1">
                <a:solidFill>
                  <a:srgbClr val="92D050"/>
                </a:solidFill>
              </a:rPr>
              <a:t>để</a:t>
            </a:r>
            <a:r>
              <a:rPr lang="en-US" dirty="0">
                <a:solidFill>
                  <a:srgbClr val="92D050"/>
                </a:solidFill>
              </a:rPr>
              <a:t> trống </a:t>
            </a:r>
          </a:p>
          <a:p>
            <a:pPr algn="just">
              <a:lnSpc>
                <a:spcPct val="150000"/>
              </a:lnSpc>
            </a:pPr>
            <a:endParaRPr lang="vi-VN"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7" name="Picture 6">
            <a:extLst>
              <a:ext uri="{FF2B5EF4-FFF2-40B4-BE49-F238E27FC236}">
                <a16:creationId xmlns:a16="http://schemas.microsoft.com/office/drawing/2014/main" id="{8F6FABD3-F03D-8ABF-6D7A-CC6BF2E547CC}"/>
              </a:ext>
            </a:extLst>
          </p:cNvPr>
          <p:cNvPicPr>
            <a:picLocks noChangeAspect="1"/>
          </p:cNvPicPr>
          <p:nvPr/>
        </p:nvPicPr>
        <p:blipFill>
          <a:blip r:embed="rId3"/>
          <a:stretch>
            <a:fillRect/>
          </a:stretch>
        </p:blipFill>
        <p:spPr>
          <a:xfrm>
            <a:off x="774962" y="1057275"/>
            <a:ext cx="4160750" cy="3271838"/>
          </a:xfrm>
          <a:prstGeom prst="rect">
            <a:avLst/>
          </a:prstGeom>
        </p:spPr>
      </p:pic>
    </p:spTree>
    <p:extLst>
      <p:ext uri="{BB962C8B-B14F-4D97-AF65-F5344CB8AC3E}">
        <p14:creationId xmlns:p14="http://schemas.microsoft.com/office/powerpoint/2010/main" val="8725447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Đăng nhập</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814384" y="434098"/>
            <a:ext cx="4574043" cy="523220"/>
          </a:xfrm>
          <a:prstGeom prst="rect">
            <a:avLst/>
          </a:prstGeom>
          <a:noFill/>
        </p:spPr>
        <p:txBody>
          <a:bodyPr wrap="square">
            <a:spAutoFit/>
          </a:bodyPr>
          <a:lstStyle/>
          <a:p>
            <a:pPr marL="0" marR="0" indent="457200">
              <a:spcBef>
                <a:spcPts val="0"/>
              </a:spcBef>
              <a:spcAft>
                <a:spcPts val="800"/>
              </a:spcAft>
            </a:pPr>
            <a:r>
              <a:rPr lang="vi-VN" sz="2800" b="1">
                <a:solidFill>
                  <a:srgbClr val="FFFF00"/>
                </a:solidFill>
                <a:effectLst/>
                <a:latin typeface="Times New Roman" panose="02020603050405020304" pitchFamily="18" charset="0"/>
                <a:ea typeface="Calibri" panose="020F0502020204030204" pitchFamily="34" charset="0"/>
                <a:cs typeface="Arial" panose="020B0604020202020204" pitchFamily="34" charset="0"/>
              </a:rPr>
              <a:t>Đăng nhập</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Google Shape;2388;p32">
            <a:extLst>
              <a:ext uri="{FF2B5EF4-FFF2-40B4-BE49-F238E27FC236}">
                <a16:creationId xmlns:a16="http://schemas.microsoft.com/office/drawing/2014/main" id="{64099EA7-679D-2F37-BB28-E64A8441B262}"/>
              </a:ext>
            </a:extLst>
          </p:cNvPr>
          <p:cNvSpPr txBox="1">
            <a:spLocks/>
          </p:cNvSpPr>
          <p:nvPr/>
        </p:nvSpPr>
        <p:spPr>
          <a:xfrm>
            <a:off x="5388427" y="1730829"/>
            <a:ext cx="3733482" cy="1436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r>
              <a:rPr lang="vi-VN">
                <a:solidFill>
                  <a:srgbClr val="92D050"/>
                </a:solidFill>
              </a:rPr>
              <a:t>- </a:t>
            </a:r>
            <a:r>
              <a:rPr lang="en-US">
                <a:solidFill>
                  <a:srgbClr val="92D050"/>
                </a:solidFill>
              </a:rPr>
              <a:t>Không được để trống bất kì dòng nào</a:t>
            </a:r>
            <a:endParaRPr lang="vi-VN">
              <a:solidFill>
                <a:srgbClr val="92D050"/>
              </a:solidFill>
            </a:endParaRPr>
          </a:p>
          <a:p>
            <a:pPr marL="285750" indent="-285750">
              <a:buFontTx/>
              <a:buChar char="-"/>
            </a:pPr>
            <a:endParaRPr lang="en-US">
              <a:solidFill>
                <a:srgbClr val="92D050"/>
              </a:solidFill>
            </a:endParaRPr>
          </a:p>
          <a:p>
            <a:r>
              <a:rPr lang="en-US">
                <a:solidFill>
                  <a:srgbClr val="92D050"/>
                </a:solidFill>
              </a:rPr>
              <a:t>- Nhập đúng tài khoản và mật khẩu đã đăng ký trước đó</a:t>
            </a:r>
          </a:p>
        </p:txBody>
      </p:sp>
      <p:pic>
        <p:nvPicPr>
          <p:cNvPr id="7" name="Picture 6">
            <a:extLst>
              <a:ext uri="{FF2B5EF4-FFF2-40B4-BE49-F238E27FC236}">
                <a16:creationId xmlns:a16="http://schemas.microsoft.com/office/drawing/2014/main" id="{0C9B9EDA-0F07-8DEE-31C2-673A2121C4C0}"/>
              </a:ext>
            </a:extLst>
          </p:cNvPr>
          <p:cNvPicPr>
            <a:picLocks noChangeAspect="1"/>
          </p:cNvPicPr>
          <p:nvPr/>
        </p:nvPicPr>
        <p:blipFill>
          <a:blip r:embed="rId3"/>
          <a:stretch>
            <a:fillRect/>
          </a:stretch>
        </p:blipFill>
        <p:spPr>
          <a:xfrm>
            <a:off x="573366" y="1153879"/>
            <a:ext cx="4815061" cy="2590814"/>
          </a:xfrm>
          <a:prstGeom prst="rect">
            <a:avLst/>
          </a:prstGeom>
        </p:spPr>
      </p:pic>
    </p:spTree>
    <p:extLst>
      <p:ext uri="{BB962C8B-B14F-4D97-AF65-F5344CB8AC3E}">
        <p14:creationId xmlns:p14="http://schemas.microsoft.com/office/powerpoint/2010/main" val="42164726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Trang chủ</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544963" y="558130"/>
            <a:ext cx="5268009" cy="523220"/>
          </a:xfrm>
          <a:prstGeom prst="rect">
            <a:avLst/>
          </a:prstGeom>
          <a:noFill/>
        </p:spPr>
        <p:txBody>
          <a:bodyPr wrap="square">
            <a:spAutoFit/>
          </a:bodyPr>
          <a:lstStyle/>
          <a:p>
            <a:pPr marL="0" marR="0" indent="457200">
              <a:spcBef>
                <a:spcPts val="0"/>
              </a:spcBef>
              <a:spcAft>
                <a:spcPts val="800"/>
              </a:spcAft>
            </a:pPr>
            <a:r>
              <a:rPr lang="vi-VN" sz="2800" b="1">
                <a:solidFill>
                  <a:srgbClr val="FFFF00"/>
                </a:solidFill>
                <a:effectLst/>
                <a:latin typeface="Times New Roman" panose="02020603050405020304" pitchFamily="18" charset="0"/>
                <a:ea typeface="Calibri" panose="020F0502020204030204" pitchFamily="34" charset="0"/>
                <a:cs typeface="Arial" panose="020B0604020202020204" pitchFamily="34" charset="0"/>
              </a:rPr>
              <a:t>Trang chủ sau khi đăng nhập</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D64ED78-B270-D0D2-43E1-30A773CDFB22}"/>
              </a:ext>
            </a:extLst>
          </p:cNvPr>
          <p:cNvPicPr>
            <a:picLocks noChangeAspect="1"/>
          </p:cNvPicPr>
          <p:nvPr/>
        </p:nvPicPr>
        <p:blipFill>
          <a:blip r:embed="rId3"/>
          <a:stretch>
            <a:fillRect/>
          </a:stretch>
        </p:blipFill>
        <p:spPr>
          <a:xfrm>
            <a:off x="544963" y="1288519"/>
            <a:ext cx="5643564" cy="2926750"/>
          </a:xfrm>
          <a:prstGeom prst="rect">
            <a:avLst/>
          </a:prstGeom>
        </p:spPr>
      </p:pic>
    </p:spTree>
    <p:extLst>
      <p:ext uri="{BB962C8B-B14F-4D97-AF65-F5344CB8AC3E}">
        <p14:creationId xmlns:p14="http://schemas.microsoft.com/office/powerpoint/2010/main" val="9592572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Tìm kiếm và danh mục</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300035" y="609574"/>
            <a:ext cx="5268009" cy="523220"/>
          </a:xfrm>
          <a:prstGeom prst="rect">
            <a:avLst/>
          </a:prstGeom>
          <a:noFill/>
        </p:spPr>
        <p:txBody>
          <a:bodyPr wrap="square">
            <a:spAutoFit/>
          </a:bodyPr>
          <a:lstStyle/>
          <a:p>
            <a:pPr marL="0" marR="0" indent="457200">
              <a:spcBef>
                <a:spcPts val="0"/>
              </a:spcBef>
              <a:spcAft>
                <a:spcPts val="800"/>
              </a:spcAft>
            </a:pPr>
            <a:r>
              <a:rPr lang="vi-VN" sz="2800" b="1">
                <a:solidFill>
                  <a:srgbClr val="FFFF00"/>
                </a:solidFill>
                <a:effectLst/>
                <a:latin typeface="Times New Roman" panose="02020603050405020304" pitchFamily="18" charset="0"/>
                <a:ea typeface="Calibri" panose="020F0502020204030204" pitchFamily="34" charset="0"/>
                <a:cs typeface="Arial" panose="020B0604020202020204" pitchFamily="34" charset="0"/>
              </a:rPr>
              <a:t>Thanh tìm kiếm sản phẩm</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D1306DF8-19DF-D67A-CEB6-DDFB4F16F13D}"/>
              </a:ext>
            </a:extLst>
          </p:cNvPr>
          <p:cNvSpPr txBox="1"/>
          <p:nvPr/>
        </p:nvSpPr>
        <p:spPr>
          <a:xfrm>
            <a:off x="5303783" y="1147343"/>
            <a:ext cx="5268009" cy="523220"/>
          </a:xfrm>
          <a:prstGeom prst="rect">
            <a:avLst/>
          </a:prstGeom>
          <a:noFill/>
        </p:spPr>
        <p:txBody>
          <a:bodyPr wrap="square">
            <a:spAutoFit/>
          </a:bodyPr>
          <a:lstStyle/>
          <a:p>
            <a:pPr marL="0" marR="0" indent="457200">
              <a:spcBef>
                <a:spcPts val="0"/>
              </a:spcBef>
              <a:spcAft>
                <a:spcPts val="800"/>
              </a:spcAft>
            </a:pPr>
            <a:r>
              <a:rPr lang="vi-VN" sz="2800" b="1" dirty="0">
                <a:solidFill>
                  <a:srgbClr val="FFFF00"/>
                </a:solidFill>
                <a:latin typeface="Times New Roman" panose="02020603050405020304" pitchFamily="18" charset="0"/>
                <a:ea typeface="Calibri" panose="020F0502020204030204" pitchFamily="34" charset="0"/>
                <a:cs typeface="Arial" panose="020B0604020202020204" pitchFamily="34" charset="0"/>
              </a:rPr>
              <a:t>Danh mục</a:t>
            </a:r>
            <a:r>
              <a:rPr lang="vi-VN" sz="2800" b="1" dirty="0">
                <a:solidFill>
                  <a:srgbClr val="FFFF00"/>
                </a:solidFill>
                <a:effectLst/>
                <a:latin typeface="Times New Roman" panose="02020603050405020304" pitchFamily="18" charset="0"/>
                <a:ea typeface="Calibri" panose="020F0502020204030204" pitchFamily="34" charset="0"/>
                <a:cs typeface="Arial" panose="020B0604020202020204" pitchFamily="34" charset="0"/>
              </a:rPr>
              <a:t> sản phẩm</a:t>
            </a:r>
            <a:endParaRPr lang="en-US" sz="2800"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BE8F62C1-B37F-B03F-2368-B73DF93186D6}"/>
              </a:ext>
            </a:extLst>
          </p:cNvPr>
          <p:cNvCxnSpPr>
            <a:cxnSpLocks/>
          </p:cNvCxnSpPr>
          <p:nvPr/>
        </p:nvCxnSpPr>
        <p:spPr>
          <a:xfrm flipH="1">
            <a:off x="1681843" y="1147343"/>
            <a:ext cx="808264" cy="623560"/>
          </a:xfrm>
          <a:prstGeom prst="straightConnector1">
            <a:avLst/>
          </a:prstGeom>
          <a:ln w="76200">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76D82224-B171-A783-E723-C4B4D52C2248}"/>
              </a:ext>
            </a:extLst>
          </p:cNvPr>
          <p:cNvCxnSpPr>
            <a:cxnSpLocks/>
          </p:cNvCxnSpPr>
          <p:nvPr/>
        </p:nvCxnSpPr>
        <p:spPr>
          <a:xfrm>
            <a:off x="7274501" y="1660589"/>
            <a:ext cx="0" cy="767269"/>
          </a:xfrm>
          <a:prstGeom prst="straightConnector1">
            <a:avLst/>
          </a:prstGeom>
          <a:ln w="76200">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7451715F-3195-43CA-09E9-1B44AED735F2}"/>
              </a:ext>
            </a:extLst>
          </p:cNvPr>
          <p:cNvSpPr txBox="1"/>
          <p:nvPr/>
        </p:nvSpPr>
        <p:spPr>
          <a:xfrm>
            <a:off x="656543" y="4018647"/>
            <a:ext cx="4740050" cy="646331"/>
          </a:xfrm>
          <a:prstGeom prst="rect">
            <a:avLst/>
          </a:prstGeom>
          <a:noFill/>
        </p:spPr>
        <p:txBody>
          <a:bodyPr wrap="square" rtlCol="0">
            <a:spAutoFit/>
          </a:bodyPr>
          <a:lstStyle/>
          <a:p>
            <a:r>
              <a:rPr lang="vi-VN" sz="1800" b="1">
                <a:solidFill>
                  <a:srgbClr val="92D050"/>
                </a:solidFill>
              </a:rPr>
              <a:t>Giúp cho người dùng dễ dàng tìm được sản phẩm mong muốn</a:t>
            </a:r>
            <a:endParaRPr lang="en-US" sz="1800" b="1">
              <a:solidFill>
                <a:srgbClr val="92D050"/>
              </a:solidFill>
            </a:endParaRPr>
          </a:p>
        </p:txBody>
      </p:sp>
      <p:pic>
        <p:nvPicPr>
          <p:cNvPr id="7" name="Picture 6">
            <a:extLst>
              <a:ext uri="{FF2B5EF4-FFF2-40B4-BE49-F238E27FC236}">
                <a16:creationId xmlns:a16="http://schemas.microsoft.com/office/drawing/2014/main" id="{36AB3EC5-4898-EE04-42BE-CDB3CAF92AF5}"/>
              </a:ext>
            </a:extLst>
          </p:cNvPr>
          <p:cNvPicPr>
            <a:picLocks noChangeAspect="1"/>
          </p:cNvPicPr>
          <p:nvPr/>
        </p:nvPicPr>
        <p:blipFill>
          <a:blip r:embed="rId3"/>
          <a:stretch>
            <a:fillRect/>
          </a:stretch>
        </p:blipFill>
        <p:spPr>
          <a:xfrm>
            <a:off x="71437" y="1887943"/>
            <a:ext cx="4500563" cy="1151307"/>
          </a:xfrm>
          <a:prstGeom prst="rect">
            <a:avLst/>
          </a:prstGeom>
        </p:spPr>
      </p:pic>
      <p:pic>
        <p:nvPicPr>
          <p:cNvPr id="12" name="Picture 11">
            <a:extLst>
              <a:ext uri="{FF2B5EF4-FFF2-40B4-BE49-F238E27FC236}">
                <a16:creationId xmlns:a16="http://schemas.microsoft.com/office/drawing/2014/main" id="{1AA802E1-D0DD-7D68-06AD-8566A5D6C0EF}"/>
              </a:ext>
            </a:extLst>
          </p:cNvPr>
          <p:cNvPicPr>
            <a:picLocks noChangeAspect="1"/>
          </p:cNvPicPr>
          <p:nvPr/>
        </p:nvPicPr>
        <p:blipFill>
          <a:blip r:embed="rId4"/>
          <a:stretch>
            <a:fillRect/>
          </a:stretch>
        </p:blipFill>
        <p:spPr>
          <a:xfrm>
            <a:off x="3191849" y="2530757"/>
            <a:ext cx="6193630" cy="1208513"/>
          </a:xfrm>
          <a:prstGeom prst="rect">
            <a:avLst/>
          </a:prstGeom>
        </p:spPr>
      </p:pic>
    </p:spTree>
    <p:extLst>
      <p:ext uri="{BB962C8B-B14F-4D97-AF65-F5344CB8AC3E}">
        <p14:creationId xmlns:p14="http://schemas.microsoft.com/office/powerpoint/2010/main" val="33210292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pic>
        <p:nvPicPr>
          <p:cNvPr id="12" name="Picture 11">
            <a:extLst>
              <a:ext uri="{FF2B5EF4-FFF2-40B4-BE49-F238E27FC236}">
                <a16:creationId xmlns:a16="http://schemas.microsoft.com/office/drawing/2014/main" id="{611AF60F-5951-B3CB-42D3-D955F3F1F6A9}"/>
              </a:ext>
            </a:extLst>
          </p:cNvPr>
          <p:cNvPicPr>
            <a:picLocks noChangeAspect="1"/>
          </p:cNvPicPr>
          <p:nvPr/>
        </p:nvPicPr>
        <p:blipFill>
          <a:blip r:embed="rId3"/>
          <a:stretch>
            <a:fillRect/>
          </a:stretch>
        </p:blipFill>
        <p:spPr>
          <a:xfrm>
            <a:off x="3454290" y="508158"/>
            <a:ext cx="5356921" cy="1459832"/>
          </a:xfrm>
          <a:prstGeom prst="rect">
            <a:avLst/>
          </a:prstGeom>
        </p:spPr>
      </p:pic>
      <p:pic>
        <p:nvPicPr>
          <p:cNvPr id="9" name="Picture 8">
            <a:extLst>
              <a:ext uri="{FF2B5EF4-FFF2-40B4-BE49-F238E27FC236}">
                <a16:creationId xmlns:a16="http://schemas.microsoft.com/office/drawing/2014/main" id="{814EEB3D-6E41-7174-15D8-3F2851382918}"/>
              </a:ext>
            </a:extLst>
          </p:cNvPr>
          <p:cNvPicPr>
            <a:picLocks noChangeAspect="1"/>
          </p:cNvPicPr>
          <p:nvPr/>
        </p:nvPicPr>
        <p:blipFill>
          <a:blip r:embed="rId4"/>
          <a:stretch>
            <a:fillRect/>
          </a:stretch>
        </p:blipFill>
        <p:spPr>
          <a:xfrm>
            <a:off x="123114" y="2010558"/>
            <a:ext cx="5040945" cy="2545102"/>
          </a:xfrm>
          <a:prstGeom prst="rect">
            <a:avLst/>
          </a:prstGeom>
        </p:spPr>
      </p:pic>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Sản phẩm</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478469" y="91198"/>
            <a:ext cx="4574043" cy="523220"/>
          </a:xfrm>
          <a:prstGeom prst="rect">
            <a:avLst/>
          </a:prstGeom>
          <a:noFill/>
        </p:spPr>
        <p:txBody>
          <a:bodyPr wrap="square">
            <a:spAutoFit/>
          </a:bodyPr>
          <a:lstStyle/>
          <a:p>
            <a:pPr marL="0" marR="0" indent="457200">
              <a:spcBef>
                <a:spcPts val="0"/>
              </a:spcBef>
              <a:spcAft>
                <a:spcPts val="800"/>
              </a:spcAft>
            </a:pPr>
            <a:r>
              <a:rPr lang="vi-VN" sz="2800" b="1">
                <a:solidFill>
                  <a:srgbClr val="FFFF00"/>
                </a:solidFill>
                <a:effectLst/>
                <a:latin typeface="Times New Roman" panose="02020603050405020304" pitchFamily="18" charset="0"/>
                <a:ea typeface="Calibri" panose="020F0502020204030204" pitchFamily="34" charset="0"/>
                <a:cs typeface="Arial" panose="020B0604020202020204" pitchFamily="34" charset="0"/>
              </a:rPr>
              <a:t>Chọn sản phẩm</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Google Shape;2388;p32">
            <a:extLst>
              <a:ext uri="{FF2B5EF4-FFF2-40B4-BE49-F238E27FC236}">
                <a16:creationId xmlns:a16="http://schemas.microsoft.com/office/drawing/2014/main" id="{64099EA7-679D-2F37-BB28-E64A8441B262}"/>
              </a:ext>
            </a:extLst>
          </p:cNvPr>
          <p:cNvSpPr txBox="1">
            <a:spLocks/>
          </p:cNvSpPr>
          <p:nvPr/>
        </p:nvSpPr>
        <p:spPr>
          <a:xfrm>
            <a:off x="5427183" y="2694215"/>
            <a:ext cx="3733482" cy="1436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r>
              <a:rPr lang="vi-VN">
                <a:solidFill>
                  <a:srgbClr val="92D050"/>
                </a:solidFill>
              </a:rPr>
              <a:t>Ở trang chủ, click vào ảnh của sản phẩm thì hệ thống sẽ cho người dùng biết thêm thông tin về sản phẩm</a:t>
            </a:r>
            <a:endParaRPr lang="en-US">
              <a:solidFill>
                <a:srgbClr val="92D050"/>
              </a:solidFill>
            </a:endParaRPr>
          </a:p>
        </p:txBody>
      </p:sp>
      <p:cxnSp>
        <p:nvCxnSpPr>
          <p:cNvPr id="5" name="Straight Arrow Connector 4">
            <a:extLst>
              <a:ext uri="{FF2B5EF4-FFF2-40B4-BE49-F238E27FC236}">
                <a16:creationId xmlns:a16="http://schemas.microsoft.com/office/drawing/2014/main" id="{D398521C-A512-BCA7-8FEB-46DB34FCC12A}"/>
              </a:ext>
            </a:extLst>
          </p:cNvPr>
          <p:cNvCxnSpPr>
            <a:cxnSpLocks/>
          </p:cNvCxnSpPr>
          <p:nvPr/>
        </p:nvCxnSpPr>
        <p:spPr>
          <a:xfrm flipH="1" flipV="1">
            <a:off x="4452287" y="734786"/>
            <a:ext cx="3362348" cy="2073728"/>
          </a:xfrm>
          <a:prstGeom prst="straightConnector1">
            <a:avLst/>
          </a:prstGeom>
          <a:ln w="76200">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286FCC38-A8B0-9E2A-CB36-A4C962AE2F3A}"/>
              </a:ext>
            </a:extLst>
          </p:cNvPr>
          <p:cNvCxnSpPr>
            <a:cxnSpLocks/>
          </p:cNvCxnSpPr>
          <p:nvPr/>
        </p:nvCxnSpPr>
        <p:spPr>
          <a:xfrm flipH="1">
            <a:off x="3454290" y="3302634"/>
            <a:ext cx="1995994" cy="0"/>
          </a:xfrm>
          <a:prstGeom prst="straightConnector1">
            <a:avLst/>
          </a:prstGeom>
          <a:ln w="76200">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99EF4BDC-3BE6-9238-2165-FC811D81C52F}"/>
              </a:ext>
            </a:extLst>
          </p:cNvPr>
          <p:cNvSpPr txBox="1"/>
          <p:nvPr/>
        </p:nvSpPr>
        <p:spPr>
          <a:xfrm rot="2626101">
            <a:off x="7474352" y="2009546"/>
            <a:ext cx="441146" cy="646331"/>
          </a:xfrm>
          <a:prstGeom prst="rect">
            <a:avLst/>
          </a:prstGeom>
          <a:noFill/>
        </p:spPr>
        <p:txBody>
          <a:bodyPr wrap="none" rtlCol="0">
            <a:spAutoFit/>
          </a:bodyPr>
          <a:lstStyle/>
          <a:p>
            <a:r>
              <a:rPr lang="en-US" sz="3600" b="1">
                <a:solidFill>
                  <a:srgbClr val="FF0000"/>
                </a:solidFill>
              </a:rPr>
              <a:t>1</a:t>
            </a:r>
          </a:p>
        </p:txBody>
      </p:sp>
      <p:sp>
        <p:nvSpPr>
          <p:cNvPr id="18" name="TextBox 17">
            <a:extLst>
              <a:ext uri="{FF2B5EF4-FFF2-40B4-BE49-F238E27FC236}">
                <a16:creationId xmlns:a16="http://schemas.microsoft.com/office/drawing/2014/main" id="{9BAF0A02-DD04-D1D3-EAE2-C77509E5311F}"/>
              </a:ext>
            </a:extLst>
          </p:cNvPr>
          <p:cNvSpPr txBox="1"/>
          <p:nvPr/>
        </p:nvSpPr>
        <p:spPr>
          <a:xfrm>
            <a:off x="4351427" y="2656303"/>
            <a:ext cx="441146" cy="646331"/>
          </a:xfrm>
          <a:prstGeom prst="rect">
            <a:avLst/>
          </a:prstGeom>
          <a:noFill/>
        </p:spPr>
        <p:txBody>
          <a:bodyPr wrap="none" rtlCol="0">
            <a:spAutoFit/>
          </a:bodyPr>
          <a:lstStyle/>
          <a:p>
            <a:r>
              <a:rPr lang="en-US" sz="3600" b="1">
                <a:solidFill>
                  <a:srgbClr val="FF0000"/>
                </a:solidFill>
              </a:rPr>
              <a:t>2</a:t>
            </a:r>
          </a:p>
        </p:txBody>
      </p:sp>
    </p:spTree>
    <p:extLst>
      <p:ext uri="{BB962C8B-B14F-4D97-AF65-F5344CB8AC3E}">
        <p14:creationId xmlns:p14="http://schemas.microsoft.com/office/powerpoint/2010/main" val="921176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Đánh giá &amp; Bình luận</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560112" y="499412"/>
            <a:ext cx="4574043" cy="523220"/>
          </a:xfrm>
          <a:prstGeom prst="rect">
            <a:avLst/>
          </a:prstGeom>
          <a:noFill/>
        </p:spPr>
        <p:txBody>
          <a:bodyPr wrap="square">
            <a:spAutoFit/>
          </a:bodyPr>
          <a:lstStyle/>
          <a:p>
            <a:pPr marL="0" marR="0" indent="457200">
              <a:spcBef>
                <a:spcPts val="0"/>
              </a:spcBef>
              <a:spcAft>
                <a:spcPts val="800"/>
              </a:spcAft>
            </a:pPr>
            <a:r>
              <a:rPr lang="vi-VN" sz="2800" b="1">
                <a:solidFill>
                  <a:srgbClr val="FFFF00"/>
                </a:solidFill>
                <a:effectLst/>
                <a:latin typeface="Times New Roman" panose="02020603050405020304" pitchFamily="18" charset="0"/>
                <a:ea typeface="Calibri" panose="020F0502020204030204" pitchFamily="34" charset="0"/>
                <a:cs typeface="Arial" panose="020B0604020202020204" pitchFamily="34" charset="0"/>
              </a:rPr>
              <a:t>Đánh giá và bình luận</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8" name="Google Shape;2388;p32">
            <a:extLst>
              <a:ext uri="{FF2B5EF4-FFF2-40B4-BE49-F238E27FC236}">
                <a16:creationId xmlns:a16="http://schemas.microsoft.com/office/drawing/2014/main" id="{BC4D06D1-8005-F20F-DCEF-2C2E657C0B25}"/>
              </a:ext>
            </a:extLst>
          </p:cNvPr>
          <p:cNvSpPr txBox="1">
            <a:spLocks/>
          </p:cNvSpPr>
          <p:nvPr/>
        </p:nvSpPr>
        <p:spPr>
          <a:xfrm>
            <a:off x="3267414" y="3097885"/>
            <a:ext cx="3733482" cy="1436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r>
              <a:rPr lang="vi-VN">
                <a:solidFill>
                  <a:srgbClr val="92D050"/>
                </a:solidFill>
              </a:rPr>
              <a:t>Để lại cảm nhận về sản phẩm và đánh giá với mức độ 5 sao</a:t>
            </a:r>
            <a:endParaRPr lang="en-US">
              <a:solidFill>
                <a:srgbClr val="92D050"/>
              </a:solidFill>
            </a:endParaRPr>
          </a:p>
        </p:txBody>
      </p:sp>
      <p:pic>
        <p:nvPicPr>
          <p:cNvPr id="6" name="Picture 5">
            <a:extLst>
              <a:ext uri="{FF2B5EF4-FFF2-40B4-BE49-F238E27FC236}">
                <a16:creationId xmlns:a16="http://schemas.microsoft.com/office/drawing/2014/main" id="{70CD78FC-07D6-DFD4-3ACD-6421B6A1406E}"/>
              </a:ext>
            </a:extLst>
          </p:cNvPr>
          <p:cNvPicPr>
            <a:picLocks noChangeAspect="1"/>
          </p:cNvPicPr>
          <p:nvPr/>
        </p:nvPicPr>
        <p:blipFill>
          <a:blip r:embed="rId3"/>
          <a:stretch>
            <a:fillRect/>
          </a:stretch>
        </p:blipFill>
        <p:spPr>
          <a:xfrm>
            <a:off x="365668" y="1221118"/>
            <a:ext cx="3332452" cy="2311132"/>
          </a:xfrm>
          <a:prstGeom prst="rect">
            <a:avLst/>
          </a:prstGeom>
        </p:spPr>
      </p:pic>
      <p:pic>
        <p:nvPicPr>
          <p:cNvPr id="10" name="Picture 9">
            <a:extLst>
              <a:ext uri="{FF2B5EF4-FFF2-40B4-BE49-F238E27FC236}">
                <a16:creationId xmlns:a16="http://schemas.microsoft.com/office/drawing/2014/main" id="{ACFC4BF5-51F0-0EBB-F5A1-A60CDF10B47D}"/>
              </a:ext>
            </a:extLst>
          </p:cNvPr>
          <p:cNvPicPr>
            <a:picLocks noChangeAspect="1"/>
          </p:cNvPicPr>
          <p:nvPr/>
        </p:nvPicPr>
        <p:blipFill>
          <a:blip r:embed="rId4"/>
          <a:stretch>
            <a:fillRect/>
          </a:stretch>
        </p:blipFill>
        <p:spPr>
          <a:xfrm>
            <a:off x="3800213" y="1273678"/>
            <a:ext cx="5135066" cy="2089664"/>
          </a:xfrm>
          <a:prstGeom prst="rect">
            <a:avLst/>
          </a:prstGeom>
        </p:spPr>
      </p:pic>
    </p:spTree>
    <p:extLst>
      <p:ext uri="{BB962C8B-B14F-4D97-AF65-F5344CB8AC3E}">
        <p14:creationId xmlns:p14="http://schemas.microsoft.com/office/powerpoint/2010/main" val="7622230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anim calcmode="lin" valueType="num">
                                      <p:cBhvr>
                                        <p:cTn id="8" dur="400" fill="hold"/>
                                        <p:tgtEl>
                                          <p:spTgt spid="8"/>
                                        </p:tgtEl>
                                        <p:attrNameLst>
                                          <p:attrName>ppt_x</p:attrName>
                                        </p:attrNameLst>
                                      </p:cBhvr>
                                      <p:tavLst>
                                        <p:tav tm="0">
                                          <p:val>
                                            <p:strVal val="#ppt_x"/>
                                          </p:val>
                                        </p:tav>
                                        <p:tav tm="100000">
                                          <p:val>
                                            <p:strVal val="#ppt_x"/>
                                          </p:val>
                                        </p:tav>
                                      </p:tavLst>
                                    </p:anim>
                                    <p:anim calcmode="lin" valueType="num">
                                      <p:cBhvr>
                                        <p:cTn id="9" dur="400" fill="hold"/>
                                        <p:tgtEl>
                                          <p:spTgt spid="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pic>
        <p:nvPicPr>
          <p:cNvPr id="8" name="Picture 7">
            <a:extLst>
              <a:ext uri="{FF2B5EF4-FFF2-40B4-BE49-F238E27FC236}">
                <a16:creationId xmlns:a16="http://schemas.microsoft.com/office/drawing/2014/main" id="{4A5CDA58-474F-AB3A-DE06-E9B180D238CA}"/>
              </a:ext>
            </a:extLst>
          </p:cNvPr>
          <p:cNvPicPr>
            <a:picLocks noChangeAspect="1"/>
          </p:cNvPicPr>
          <p:nvPr/>
        </p:nvPicPr>
        <p:blipFill>
          <a:blip r:embed="rId3"/>
          <a:stretch>
            <a:fillRect/>
          </a:stretch>
        </p:blipFill>
        <p:spPr>
          <a:xfrm>
            <a:off x="721519" y="1122589"/>
            <a:ext cx="5455558" cy="3167743"/>
          </a:xfrm>
          <a:prstGeom prst="rect">
            <a:avLst/>
          </a:prstGeom>
        </p:spPr>
      </p:pic>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Sản phẩm</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560112" y="499412"/>
            <a:ext cx="4574043" cy="523220"/>
          </a:xfrm>
          <a:prstGeom prst="rect">
            <a:avLst/>
          </a:prstGeom>
          <a:noFill/>
        </p:spPr>
        <p:txBody>
          <a:bodyPr wrap="square">
            <a:spAutoFit/>
          </a:bodyPr>
          <a:lstStyle/>
          <a:p>
            <a:pPr marL="0" marR="0" indent="457200">
              <a:spcBef>
                <a:spcPts val="0"/>
              </a:spcBef>
              <a:spcAft>
                <a:spcPts val="800"/>
              </a:spcAft>
            </a:pPr>
            <a:r>
              <a:rPr lang="vi-VN" sz="2800" b="1">
                <a:solidFill>
                  <a:srgbClr val="FFFF00"/>
                </a:solidFill>
                <a:effectLst/>
                <a:latin typeface="Times New Roman" panose="02020603050405020304" pitchFamily="18" charset="0"/>
                <a:ea typeface="Calibri" panose="020F0502020204030204" pitchFamily="34" charset="0"/>
                <a:cs typeface="Arial" panose="020B0604020202020204" pitchFamily="34" charset="0"/>
              </a:rPr>
              <a:t>Thêm sản phẩm vào giỏ</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Google Shape;2388;p32">
            <a:extLst>
              <a:ext uri="{FF2B5EF4-FFF2-40B4-BE49-F238E27FC236}">
                <a16:creationId xmlns:a16="http://schemas.microsoft.com/office/drawing/2014/main" id="{64099EA7-679D-2F37-BB28-E64A8441B262}"/>
              </a:ext>
            </a:extLst>
          </p:cNvPr>
          <p:cNvSpPr txBox="1">
            <a:spLocks/>
          </p:cNvSpPr>
          <p:nvPr/>
        </p:nvSpPr>
        <p:spPr>
          <a:xfrm>
            <a:off x="5410518" y="766422"/>
            <a:ext cx="3733482" cy="1436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r>
              <a:rPr lang="vi-VN" dirty="0">
                <a:solidFill>
                  <a:srgbClr val="92D050"/>
                </a:solidFill>
              </a:rPr>
              <a:t>Click vào nút sản phẩm sẽ ngay lập tức được chuyển vào giỏ hàng </a:t>
            </a:r>
            <a:endParaRPr lang="en-US" dirty="0">
              <a:solidFill>
                <a:srgbClr val="92D050"/>
              </a:solidFill>
            </a:endParaRPr>
          </a:p>
        </p:txBody>
      </p:sp>
      <p:cxnSp>
        <p:nvCxnSpPr>
          <p:cNvPr id="7" name="Straight Arrow Connector 6">
            <a:extLst>
              <a:ext uri="{FF2B5EF4-FFF2-40B4-BE49-F238E27FC236}">
                <a16:creationId xmlns:a16="http://schemas.microsoft.com/office/drawing/2014/main" id="{F868322C-216B-D203-6CFD-B890CD821D46}"/>
              </a:ext>
            </a:extLst>
          </p:cNvPr>
          <p:cNvCxnSpPr>
            <a:cxnSpLocks/>
          </p:cNvCxnSpPr>
          <p:nvPr/>
        </p:nvCxnSpPr>
        <p:spPr>
          <a:xfrm flipH="1">
            <a:off x="5410518" y="1799092"/>
            <a:ext cx="758854" cy="514350"/>
          </a:xfrm>
          <a:prstGeom prst="straightConnector1">
            <a:avLst/>
          </a:prstGeom>
          <a:ln w="76200">
            <a:solidFill>
              <a:srgbClr val="00B05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866147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Giỏ hàng</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560112" y="499412"/>
            <a:ext cx="4574043" cy="523220"/>
          </a:xfrm>
          <a:prstGeom prst="rect">
            <a:avLst/>
          </a:prstGeom>
          <a:noFill/>
        </p:spPr>
        <p:txBody>
          <a:bodyPr wrap="square">
            <a:spAutoFit/>
          </a:bodyPr>
          <a:lstStyle/>
          <a:p>
            <a:pPr marL="0" marR="0" indent="457200">
              <a:spcBef>
                <a:spcPts val="0"/>
              </a:spcBef>
              <a:spcAft>
                <a:spcPts val="800"/>
              </a:spcAft>
            </a:pPr>
            <a:r>
              <a:rPr lang="vi-VN" sz="2800" b="1">
                <a:solidFill>
                  <a:srgbClr val="FFFF00"/>
                </a:solidFill>
                <a:effectLst/>
                <a:latin typeface="Times New Roman" panose="02020603050405020304" pitchFamily="18" charset="0"/>
                <a:ea typeface="Calibri" panose="020F0502020204030204" pitchFamily="34" charset="0"/>
                <a:cs typeface="Arial" panose="020B0604020202020204" pitchFamily="34" charset="0"/>
              </a:rPr>
              <a:t>Giỏ hàng</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Google Shape;2388;p32">
            <a:extLst>
              <a:ext uri="{FF2B5EF4-FFF2-40B4-BE49-F238E27FC236}">
                <a16:creationId xmlns:a16="http://schemas.microsoft.com/office/drawing/2014/main" id="{64099EA7-679D-2F37-BB28-E64A8441B262}"/>
              </a:ext>
            </a:extLst>
          </p:cNvPr>
          <p:cNvSpPr txBox="1">
            <a:spLocks/>
          </p:cNvSpPr>
          <p:nvPr/>
        </p:nvSpPr>
        <p:spPr>
          <a:xfrm>
            <a:off x="5849591" y="1706336"/>
            <a:ext cx="3147452" cy="1436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pPr algn="just"/>
            <a:r>
              <a:rPr lang="vi-VN">
                <a:solidFill>
                  <a:srgbClr val="92D050"/>
                </a:solidFill>
              </a:rPr>
              <a:t>Tại giỏ hàng người dùng có thể thấy những sản phẩm đã chọn trước đó, tăng giảm số lượng thì giá tổng sẽ đổi theo</a:t>
            </a:r>
            <a:endParaRPr lang="en-US">
              <a:solidFill>
                <a:srgbClr val="92D050"/>
              </a:solidFill>
            </a:endParaRPr>
          </a:p>
        </p:txBody>
      </p:sp>
      <p:pic>
        <p:nvPicPr>
          <p:cNvPr id="7" name="Picture 6">
            <a:extLst>
              <a:ext uri="{FF2B5EF4-FFF2-40B4-BE49-F238E27FC236}">
                <a16:creationId xmlns:a16="http://schemas.microsoft.com/office/drawing/2014/main" id="{ED3D0C3E-F3F6-8C22-4400-880F39A49B2E}"/>
              </a:ext>
            </a:extLst>
          </p:cNvPr>
          <p:cNvPicPr>
            <a:picLocks noChangeAspect="1"/>
          </p:cNvPicPr>
          <p:nvPr/>
        </p:nvPicPr>
        <p:blipFill>
          <a:blip r:embed="rId3"/>
          <a:stretch>
            <a:fillRect/>
          </a:stretch>
        </p:blipFill>
        <p:spPr>
          <a:xfrm>
            <a:off x="314325" y="1238634"/>
            <a:ext cx="5436219" cy="1797460"/>
          </a:xfrm>
          <a:prstGeom prst="rect">
            <a:avLst/>
          </a:prstGeom>
        </p:spPr>
      </p:pic>
    </p:spTree>
    <p:extLst>
      <p:ext uri="{BB962C8B-B14F-4D97-AF65-F5344CB8AC3E}">
        <p14:creationId xmlns:p14="http://schemas.microsoft.com/office/powerpoint/2010/main" val="32027660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31"/>
          <p:cNvSpPr txBox="1">
            <a:spLocks noGrp="1"/>
          </p:cNvSpPr>
          <p:nvPr>
            <p:ph type="title"/>
          </p:nvPr>
        </p:nvSpPr>
        <p:spPr>
          <a:xfrm>
            <a:off x="87975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DANH SÁCH THÀNH VIÊN</a:t>
            </a:r>
            <a:endParaRPr/>
          </a:p>
        </p:txBody>
      </p:sp>
      <p:sp>
        <p:nvSpPr>
          <p:cNvPr id="2380" name="Google Shape;2380;p31"/>
          <p:cNvSpPr txBox="1">
            <a:spLocks noGrp="1"/>
          </p:cNvSpPr>
          <p:nvPr>
            <p:ph type="body" idx="1"/>
          </p:nvPr>
        </p:nvSpPr>
        <p:spPr>
          <a:xfrm>
            <a:off x="4296278" y="1633349"/>
            <a:ext cx="4512987" cy="2237226"/>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endPar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endParaRPr>
          </a:p>
          <a:p>
            <a:pPr marL="0" lvl="0" indent="0" rtl="0">
              <a:lnSpc>
                <a:spcPct val="200000"/>
              </a:lnSpc>
              <a:spcBef>
                <a:spcPts val="0"/>
              </a:spcBef>
              <a:spcAft>
                <a:spcPts val="0"/>
              </a:spcAft>
              <a:buNone/>
            </a:pPr>
            <a:r>
              <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PHAN NGỌC TÁNH – 46.01.104.163</a:t>
            </a:r>
          </a:p>
          <a:p>
            <a:pPr marL="0" lvl="0" indent="0" rtl="0">
              <a:lnSpc>
                <a:spcPct val="200000"/>
              </a:lnSpc>
              <a:spcBef>
                <a:spcPts val="0"/>
              </a:spcBef>
              <a:spcAft>
                <a:spcPts val="0"/>
              </a:spcAft>
              <a:buNone/>
            </a:pPr>
            <a:r>
              <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LÊ ĐỨC THI – 46.01.104.173</a:t>
            </a:r>
          </a:p>
          <a:p>
            <a:pPr marL="0" lvl="0" indent="0" rtl="0">
              <a:lnSpc>
                <a:spcPct val="200000"/>
              </a:lnSpc>
              <a:spcBef>
                <a:spcPts val="0"/>
              </a:spcBef>
              <a:spcAft>
                <a:spcPts val="0"/>
              </a:spcAft>
              <a:buNone/>
            </a:pPr>
            <a:r>
              <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L</a:t>
            </a:r>
            <a:r>
              <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Ê MINH TRIỆU – 46.01.104.198</a:t>
            </a:r>
            <a:endParaRPr lang="en-US" sz="1400" b="1">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endParaRPr>
          </a:p>
          <a:p>
            <a:pPr marL="0" lvl="0" indent="0" algn="l" rtl="0">
              <a:spcBef>
                <a:spcPts val="0"/>
              </a:spcBef>
              <a:spcAft>
                <a:spcPts val="0"/>
              </a:spcAft>
              <a:buClr>
                <a:schemeClr val="dk1"/>
              </a:buClr>
              <a:buSzPts val="1100"/>
              <a:buFont typeface="Arial"/>
              <a:buNone/>
            </a:pPr>
            <a:endParaRPr>
              <a:solidFill>
                <a:schemeClr val="bg1"/>
              </a:solidFill>
            </a:endParaRPr>
          </a:p>
        </p:txBody>
      </p:sp>
      <p:pic>
        <p:nvPicPr>
          <p:cNvPr id="197" name="Google Shape;5811;p61">
            <a:extLst>
              <a:ext uri="{FF2B5EF4-FFF2-40B4-BE49-F238E27FC236}">
                <a16:creationId xmlns:a16="http://schemas.microsoft.com/office/drawing/2014/main" id="{F5B36F19-B45E-3338-BFA0-AFC9CB369189}"/>
              </a:ext>
            </a:extLst>
          </p:cNvPr>
          <p:cNvPicPr preferRelativeResize="0"/>
          <p:nvPr/>
        </p:nvPicPr>
        <p:blipFill rotWithShape="1">
          <a:blip r:embed="rId3">
            <a:alphaModFix/>
          </a:blip>
          <a:srcRect/>
          <a:stretch/>
        </p:blipFill>
        <p:spPr>
          <a:xfrm>
            <a:off x="989612" y="1219136"/>
            <a:ext cx="3084366" cy="3065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79"/>
                                        </p:tgtEl>
                                        <p:attrNameLst>
                                          <p:attrName>style.visibility</p:attrName>
                                        </p:attrNameLst>
                                      </p:cBhvr>
                                      <p:to>
                                        <p:strVal val="visible"/>
                                      </p:to>
                                    </p:set>
                                    <p:animEffect transition="in" filter="wheel(1)">
                                      <p:cBhvr>
                                        <p:cTn id="7" dur="1000"/>
                                        <p:tgtEl>
                                          <p:spTgt spid="237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380">
                                            <p:txEl>
                                              <p:pRg st="1" end="1"/>
                                            </p:txEl>
                                          </p:spTgt>
                                        </p:tgtEl>
                                        <p:attrNameLst>
                                          <p:attrName>style.visibility</p:attrName>
                                        </p:attrNameLst>
                                      </p:cBhvr>
                                      <p:to>
                                        <p:strVal val="visible"/>
                                      </p:to>
                                    </p:set>
                                    <p:anim calcmode="lin" valueType="num">
                                      <p:cBhvr>
                                        <p:cTn id="12" dur="1000" fill="hold"/>
                                        <p:tgtEl>
                                          <p:spTgt spid="2380">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2380">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2380">
                                            <p:txEl>
                                              <p:pRg st="1" end="1"/>
                                            </p:txEl>
                                          </p:spTgt>
                                        </p:tgtEl>
                                        <p:attrNameLst>
                                          <p:attrName>style.rotation</p:attrName>
                                        </p:attrNameLst>
                                      </p:cBhvr>
                                      <p:tavLst>
                                        <p:tav tm="0">
                                          <p:val>
                                            <p:fltVal val="90"/>
                                          </p:val>
                                        </p:tav>
                                        <p:tav tm="100000">
                                          <p:val>
                                            <p:fltVal val="0"/>
                                          </p:val>
                                        </p:tav>
                                      </p:tavLst>
                                    </p:anim>
                                    <p:animEffect transition="in" filter="fade">
                                      <p:cBhvr>
                                        <p:cTn id="15" dur="1000"/>
                                        <p:tgtEl>
                                          <p:spTgt spid="238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2380">
                                            <p:txEl>
                                              <p:pRg st="2" end="2"/>
                                            </p:txEl>
                                          </p:spTgt>
                                        </p:tgtEl>
                                        <p:attrNameLst>
                                          <p:attrName>style.visibility</p:attrName>
                                        </p:attrNameLst>
                                      </p:cBhvr>
                                      <p:to>
                                        <p:strVal val="visible"/>
                                      </p:to>
                                    </p:set>
                                    <p:anim calcmode="lin" valueType="num">
                                      <p:cBhvr>
                                        <p:cTn id="20" dur="1000" fill="hold"/>
                                        <p:tgtEl>
                                          <p:spTgt spid="2380">
                                            <p:txEl>
                                              <p:pRg st="2" end="2"/>
                                            </p:txEl>
                                          </p:spTgt>
                                        </p:tgtEl>
                                        <p:attrNameLst>
                                          <p:attrName>ppt_w</p:attrName>
                                        </p:attrNameLst>
                                      </p:cBhvr>
                                      <p:tavLst>
                                        <p:tav tm="0">
                                          <p:val>
                                            <p:fltVal val="0"/>
                                          </p:val>
                                        </p:tav>
                                        <p:tav tm="100000">
                                          <p:val>
                                            <p:strVal val="#ppt_w"/>
                                          </p:val>
                                        </p:tav>
                                      </p:tavLst>
                                    </p:anim>
                                    <p:anim calcmode="lin" valueType="num">
                                      <p:cBhvr>
                                        <p:cTn id="21" dur="1000" fill="hold"/>
                                        <p:tgtEl>
                                          <p:spTgt spid="2380">
                                            <p:txEl>
                                              <p:pRg st="2" end="2"/>
                                            </p:txEl>
                                          </p:spTgt>
                                        </p:tgtEl>
                                        <p:attrNameLst>
                                          <p:attrName>ppt_h</p:attrName>
                                        </p:attrNameLst>
                                      </p:cBhvr>
                                      <p:tavLst>
                                        <p:tav tm="0">
                                          <p:val>
                                            <p:fltVal val="0"/>
                                          </p:val>
                                        </p:tav>
                                        <p:tav tm="100000">
                                          <p:val>
                                            <p:strVal val="#ppt_h"/>
                                          </p:val>
                                        </p:tav>
                                      </p:tavLst>
                                    </p:anim>
                                    <p:anim calcmode="lin" valueType="num">
                                      <p:cBhvr>
                                        <p:cTn id="22" dur="1000" fill="hold"/>
                                        <p:tgtEl>
                                          <p:spTgt spid="2380">
                                            <p:txEl>
                                              <p:pRg st="2" end="2"/>
                                            </p:txEl>
                                          </p:spTgt>
                                        </p:tgtEl>
                                        <p:attrNameLst>
                                          <p:attrName>style.rotation</p:attrName>
                                        </p:attrNameLst>
                                      </p:cBhvr>
                                      <p:tavLst>
                                        <p:tav tm="0">
                                          <p:val>
                                            <p:fltVal val="90"/>
                                          </p:val>
                                        </p:tav>
                                        <p:tav tm="100000">
                                          <p:val>
                                            <p:fltVal val="0"/>
                                          </p:val>
                                        </p:tav>
                                      </p:tavLst>
                                    </p:anim>
                                    <p:animEffect transition="in" filter="fade">
                                      <p:cBhvr>
                                        <p:cTn id="23" dur="1000"/>
                                        <p:tgtEl>
                                          <p:spTgt spid="238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2380">
                                            <p:txEl>
                                              <p:pRg st="3" end="3"/>
                                            </p:txEl>
                                          </p:spTgt>
                                        </p:tgtEl>
                                        <p:attrNameLst>
                                          <p:attrName>style.visibility</p:attrName>
                                        </p:attrNameLst>
                                      </p:cBhvr>
                                      <p:to>
                                        <p:strVal val="visible"/>
                                      </p:to>
                                    </p:set>
                                    <p:anim calcmode="lin" valueType="num">
                                      <p:cBhvr>
                                        <p:cTn id="28" dur="1000" fill="hold"/>
                                        <p:tgtEl>
                                          <p:spTgt spid="2380">
                                            <p:txEl>
                                              <p:pRg st="3" end="3"/>
                                            </p:txEl>
                                          </p:spTgt>
                                        </p:tgtEl>
                                        <p:attrNameLst>
                                          <p:attrName>ppt_w</p:attrName>
                                        </p:attrNameLst>
                                      </p:cBhvr>
                                      <p:tavLst>
                                        <p:tav tm="0">
                                          <p:val>
                                            <p:fltVal val="0"/>
                                          </p:val>
                                        </p:tav>
                                        <p:tav tm="100000">
                                          <p:val>
                                            <p:strVal val="#ppt_w"/>
                                          </p:val>
                                        </p:tav>
                                      </p:tavLst>
                                    </p:anim>
                                    <p:anim calcmode="lin" valueType="num">
                                      <p:cBhvr>
                                        <p:cTn id="29" dur="1000" fill="hold"/>
                                        <p:tgtEl>
                                          <p:spTgt spid="2380">
                                            <p:txEl>
                                              <p:pRg st="3" end="3"/>
                                            </p:txEl>
                                          </p:spTgt>
                                        </p:tgtEl>
                                        <p:attrNameLst>
                                          <p:attrName>ppt_h</p:attrName>
                                        </p:attrNameLst>
                                      </p:cBhvr>
                                      <p:tavLst>
                                        <p:tav tm="0">
                                          <p:val>
                                            <p:fltVal val="0"/>
                                          </p:val>
                                        </p:tav>
                                        <p:tav tm="100000">
                                          <p:val>
                                            <p:strVal val="#ppt_h"/>
                                          </p:val>
                                        </p:tav>
                                      </p:tavLst>
                                    </p:anim>
                                    <p:anim calcmode="lin" valueType="num">
                                      <p:cBhvr>
                                        <p:cTn id="30" dur="1000" fill="hold"/>
                                        <p:tgtEl>
                                          <p:spTgt spid="2380">
                                            <p:txEl>
                                              <p:pRg st="3" end="3"/>
                                            </p:txEl>
                                          </p:spTgt>
                                        </p:tgtEl>
                                        <p:attrNameLst>
                                          <p:attrName>style.rotation</p:attrName>
                                        </p:attrNameLst>
                                      </p:cBhvr>
                                      <p:tavLst>
                                        <p:tav tm="0">
                                          <p:val>
                                            <p:fltVal val="90"/>
                                          </p:val>
                                        </p:tav>
                                        <p:tav tm="100000">
                                          <p:val>
                                            <p:fltVal val="0"/>
                                          </p:val>
                                        </p:tav>
                                      </p:tavLst>
                                    </p:anim>
                                    <p:animEffect transition="in" filter="fade">
                                      <p:cBhvr>
                                        <p:cTn id="31" dur="1000"/>
                                        <p:tgtEl>
                                          <p:spTgt spid="238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9" grpId="0"/>
      <p:bldP spid="238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pic>
        <p:nvPicPr>
          <p:cNvPr id="9" name="Picture 8">
            <a:extLst>
              <a:ext uri="{FF2B5EF4-FFF2-40B4-BE49-F238E27FC236}">
                <a16:creationId xmlns:a16="http://schemas.microsoft.com/office/drawing/2014/main" id="{BFFB1885-6DAD-0BEE-10C4-444CDD8F48B7}"/>
              </a:ext>
            </a:extLst>
          </p:cNvPr>
          <p:cNvPicPr>
            <a:picLocks noChangeAspect="1"/>
          </p:cNvPicPr>
          <p:nvPr/>
        </p:nvPicPr>
        <p:blipFill>
          <a:blip r:embed="rId3"/>
          <a:stretch>
            <a:fillRect/>
          </a:stretch>
        </p:blipFill>
        <p:spPr>
          <a:xfrm>
            <a:off x="2943007" y="1191163"/>
            <a:ext cx="3063875" cy="2571750"/>
          </a:xfrm>
          <a:prstGeom prst="rect">
            <a:avLst/>
          </a:prstGeom>
        </p:spPr>
      </p:pic>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Thanh toán</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560112" y="499412"/>
            <a:ext cx="4574043" cy="523220"/>
          </a:xfrm>
          <a:prstGeom prst="rect">
            <a:avLst/>
          </a:prstGeom>
          <a:noFill/>
        </p:spPr>
        <p:txBody>
          <a:bodyPr wrap="square">
            <a:spAutoFit/>
          </a:bodyPr>
          <a:lstStyle/>
          <a:p>
            <a:pPr marL="0" marR="0" indent="457200">
              <a:spcBef>
                <a:spcPts val="0"/>
              </a:spcBef>
              <a:spcAft>
                <a:spcPts val="800"/>
              </a:spcAft>
            </a:pPr>
            <a:r>
              <a:rPr lang="vi-VN" sz="2800" b="1">
                <a:solidFill>
                  <a:srgbClr val="FFFF00"/>
                </a:solidFill>
                <a:effectLst/>
                <a:latin typeface="Times New Roman" panose="02020603050405020304" pitchFamily="18" charset="0"/>
                <a:ea typeface="Calibri" panose="020F0502020204030204" pitchFamily="34" charset="0"/>
                <a:cs typeface="Arial" panose="020B0604020202020204" pitchFamily="34" charset="0"/>
              </a:rPr>
              <a:t>Thanh toán</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Google Shape;2388;p32">
            <a:extLst>
              <a:ext uri="{FF2B5EF4-FFF2-40B4-BE49-F238E27FC236}">
                <a16:creationId xmlns:a16="http://schemas.microsoft.com/office/drawing/2014/main" id="{64099EA7-679D-2F37-BB28-E64A8441B262}"/>
              </a:ext>
            </a:extLst>
          </p:cNvPr>
          <p:cNvSpPr txBox="1">
            <a:spLocks/>
          </p:cNvSpPr>
          <p:nvPr/>
        </p:nvSpPr>
        <p:spPr>
          <a:xfrm>
            <a:off x="6103937" y="1314450"/>
            <a:ext cx="3063875" cy="1693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pPr algn="just"/>
            <a:r>
              <a:rPr lang="vi-VN" dirty="0">
                <a:solidFill>
                  <a:srgbClr val="92D050"/>
                </a:solidFill>
              </a:rPr>
              <a:t> phương thức thanh toán bao gồm:</a:t>
            </a:r>
          </a:p>
          <a:p>
            <a:pPr algn="just"/>
            <a:endParaRPr lang="vi-VN" dirty="0">
              <a:solidFill>
                <a:srgbClr val="92D050"/>
              </a:solidFill>
            </a:endParaRPr>
          </a:p>
          <a:p>
            <a:pPr algn="just"/>
            <a:r>
              <a:rPr lang="vi-VN" dirty="0">
                <a:solidFill>
                  <a:srgbClr val="92D050"/>
                </a:solidFill>
              </a:rPr>
              <a:t>-  Thanh toán khi nhận hàng</a:t>
            </a:r>
            <a:endParaRPr lang="en-US" dirty="0">
              <a:solidFill>
                <a:srgbClr val="92D050"/>
              </a:solidFill>
            </a:endParaRPr>
          </a:p>
          <a:p>
            <a:pPr algn="just"/>
            <a:r>
              <a:rPr lang="en-US" dirty="0">
                <a:solidFill>
                  <a:srgbClr val="92D050"/>
                </a:solidFill>
              </a:rPr>
              <a:t>- Thanh </a:t>
            </a:r>
            <a:r>
              <a:rPr lang="en-US" dirty="0" err="1">
                <a:solidFill>
                  <a:srgbClr val="92D050"/>
                </a:solidFill>
              </a:rPr>
              <a:t>toán</a:t>
            </a:r>
            <a:r>
              <a:rPr lang="en-US" dirty="0">
                <a:solidFill>
                  <a:srgbClr val="92D050"/>
                </a:solidFill>
              </a:rPr>
              <a:t> </a:t>
            </a:r>
            <a:r>
              <a:rPr lang="en-US" dirty="0" err="1">
                <a:solidFill>
                  <a:srgbClr val="92D050"/>
                </a:solidFill>
              </a:rPr>
              <a:t>bằng</a:t>
            </a:r>
            <a:r>
              <a:rPr lang="en-US" dirty="0">
                <a:solidFill>
                  <a:srgbClr val="92D050"/>
                </a:solidFill>
              </a:rPr>
              <a:t> </a:t>
            </a:r>
            <a:r>
              <a:rPr lang="en-US" dirty="0" err="1">
                <a:solidFill>
                  <a:srgbClr val="92D050"/>
                </a:solidFill>
              </a:rPr>
              <a:t>thẻ</a:t>
            </a:r>
            <a:endParaRPr lang="vi-VN" dirty="0">
              <a:solidFill>
                <a:srgbClr val="92D050"/>
              </a:solidFill>
            </a:endParaRPr>
          </a:p>
        </p:txBody>
      </p:sp>
      <p:pic>
        <p:nvPicPr>
          <p:cNvPr id="7" name="Picture 6">
            <a:extLst>
              <a:ext uri="{FF2B5EF4-FFF2-40B4-BE49-F238E27FC236}">
                <a16:creationId xmlns:a16="http://schemas.microsoft.com/office/drawing/2014/main" id="{8DD1E0DD-224F-BCE7-2BCC-0AAFA0FA5A0C}"/>
              </a:ext>
            </a:extLst>
          </p:cNvPr>
          <p:cNvPicPr>
            <a:picLocks noChangeAspect="1"/>
          </p:cNvPicPr>
          <p:nvPr/>
        </p:nvPicPr>
        <p:blipFill>
          <a:blip r:embed="rId4"/>
          <a:stretch>
            <a:fillRect/>
          </a:stretch>
        </p:blipFill>
        <p:spPr>
          <a:xfrm>
            <a:off x="395806" y="1199880"/>
            <a:ext cx="2425975" cy="2554317"/>
          </a:xfrm>
          <a:prstGeom prst="rect">
            <a:avLst/>
          </a:prstGeom>
        </p:spPr>
      </p:pic>
    </p:spTree>
    <p:extLst>
      <p:ext uri="{BB962C8B-B14F-4D97-AF65-F5344CB8AC3E}">
        <p14:creationId xmlns:p14="http://schemas.microsoft.com/office/powerpoint/2010/main" val="28129091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C4676D3-1287-CED6-F43D-75BE9A833734}"/>
              </a:ext>
            </a:extLst>
          </p:cNvPr>
          <p:cNvSpPr>
            <a:spLocks noGrp="1"/>
          </p:cNvSpPr>
          <p:nvPr>
            <p:ph type="title" idx="8"/>
          </p:nvPr>
        </p:nvSpPr>
        <p:spPr>
          <a:xfrm>
            <a:off x="3177584" y="153466"/>
            <a:ext cx="2407829" cy="627900"/>
          </a:xfrm>
        </p:spPr>
        <p:txBody>
          <a:bodyPr/>
          <a:lstStyle/>
          <a:p>
            <a:r>
              <a:rPr lang="vi-VN">
                <a:solidFill>
                  <a:srgbClr val="FA5B41"/>
                </a:solidFill>
              </a:rPr>
              <a:t>TỔNG KẾT </a:t>
            </a:r>
            <a:endParaRPr lang="en-AG">
              <a:solidFill>
                <a:srgbClr val="FA5B41"/>
              </a:solidFill>
            </a:endParaRPr>
          </a:p>
        </p:txBody>
      </p:sp>
      <p:sp>
        <p:nvSpPr>
          <p:cNvPr id="26" name="Rectangle 26">
            <a:extLst>
              <a:ext uri="{FF2B5EF4-FFF2-40B4-BE49-F238E27FC236}">
                <a16:creationId xmlns:a16="http://schemas.microsoft.com/office/drawing/2014/main" id="{44E36B1B-709F-DA15-9FD1-F6C35C4EDF4F}"/>
              </a:ext>
            </a:extLst>
          </p:cNvPr>
          <p:cNvSpPr>
            <a:spLocks noChangeArrowheads="1"/>
          </p:cNvSpPr>
          <p:nvPr/>
        </p:nvSpPr>
        <p:spPr bwMode="auto">
          <a:xfrm>
            <a:off x="0" y="0"/>
            <a:ext cx="1476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 tIns="53958" rIns="47610" bIns="39675" numCol="1" anchor="ctr" anchorCtr="0" compatLnSpc="1">
            <a:prstTxWarp prst="textNoShape">
              <a:avLst/>
            </a:prstTxWarp>
            <a:spAutoFit/>
          </a:bodyPr>
          <a:lstStyle/>
          <a:p>
            <a:endParaRPr lang="en-US"/>
          </a:p>
        </p:txBody>
      </p:sp>
      <p:sp>
        <p:nvSpPr>
          <p:cNvPr id="27" name="Rectangle 29">
            <a:extLst>
              <a:ext uri="{FF2B5EF4-FFF2-40B4-BE49-F238E27FC236}">
                <a16:creationId xmlns:a16="http://schemas.microsoft.com/office/drawing/2014/main" id="{6FF8EC4F-39D4-CCAF-5942-F186EF670DF7}"/>
              </a:ext>
            </a:extLst>
          </p:cNvPr>
          <p:cNvSpPr>
            <a:spLocks noChangeArrowheads="1"/>
          </p:cNvSpPr>
          <p:nvPr/>
        </p:nvSpPr>
        <p:spPr bwMode="auto">
          <a:xfrm>
            <a:off x="0" y="0"/>
            <a:ext cx="91440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sp>
        <p:nvSpPr>
          <p:cNvPr id="28" name="Rectangle 30">
            <a:extLst>
              <a:ext uri="{FF2B5EF4-FFF2-40B4-BE49-F238E27FC236}">
                <a16:creationId xmlns:a16="http://schemas.microsoft.com/office/drawing/2014/main" id="{36DD3FEF-A967-AA7C-18D4-10739092F059}"/>
              </a:ext>
            </a:extLst>
          </p:cNvPr>
          <p:cNvSpPr>
            <a:spLocks noChangeArrowheads="1"/>
          </p:cNvSpPr>
          <p:nvPr/>
        </p:nvSpPr>
        <p:spPr bwMode="auto">
          <a:xfrm>
            <a:off x="0" y="0"/>
            <a:ext cx="91440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AutoShape 28">
            <a:extLst>
              <a:ext uri="{FF2B5EF4-FFF2-40B4-BE49-F238E27FC236}">
                <a16:creationId xmlns:a16="http://schemas.microsoft.com/office/drawing/2014/main" id="{1CEDDA3D-B1B2-3F4D-E426-D91665B763B7}"/>
              </a:ext>
            </a:extLst>
          </p:cNvPr>
          <p:cNvSpPr>
            <a:spLocks noChangeAspect="1" noChangeArrowheads="1"/>
          </p:cNvSpPr>
          <p:nvPr/>
        </p:nvSpPr>
        <p:spPr bwMode="auto">
          <a:xfrm>
            <a:off x="4419600" y="2419350"/>
            <a:ext cx="304800" cy="49957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a:extLst>
              <a:ext uri="{FF2B5EF4-FFF2-40B4-BE49-F238E27FC236}">
                <a16:creationId xmlns:a16="http://schemas.microsoft.com/office/drawing/2014/main" id="{1C0AA334-8232-C8B6-798D-DE5B6558CC58}"/>
              </a:ext>
            </a:extLst>
          </p:cNvPr>
          <p:cNvSpPr>
            <a:spLocks noChangeArrowheads="1"/>
          </p:cNvSpPr>
          <p:nvPr/>
        </p:nvSpPr>
        <p:spPr bwMode="auto">
          <a:xfrm>
            <a:off x="206176" y="1365718"/>
            <a:ext cx="8350644"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bg1"/>
                </a:solidFill>
                <a:effectLst/>
                <a:latin typeface="Times  New Roman"/>
              </a:rPr>
              <a:t>Trong đồ án này nhóm đã nghiên cứu, tìm hiểu về cách thức mô hình và xây dựng 1 website . Đồ án đã thực hiện những nhiệm vụ sau :</a:t>
            </a:r>
            <a:endParaRPr kumimoji="0" lang="vi-VN" altLang="en-US" b="0" i="0" u="none" strike="noStrike" cap="none" normalizeH="0" baseline="0">
              <a:ln>
                <a:noFill/>
              </a:ln>
              <a:solidFill>
                <a:schemeClr val="bg1"/>
              </a:solidFill>
              <a:effectLst/>
              <a:latin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bg1"/>
              </a:solidFill>
              <a:effectLst/>
              <a:latin typeface="Times  New Roman"/>
            </a:endParaRPr>
          </a:p>
          <a:p>
            <a:pPr marL="285750" marR="0" lvl="0" indent="-285750" algn="l"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ü"/>
              <a:tabLst/>
            </a:pPr>
            <a:r>
              <a:rPr lang="en-US">
                <a:solidFill>
                  <a:schemeClr val="bg1"/>
                </a:solidFill>
                <a:latin typeface="Times  New Roman"/>
              </a:rPr>
              <a:t> </a:t>
            </a:r>
            <a:r>
              <a:rPr lang="vi-VN" b="0" i="0">
                <a:solidFill>
                  <a:schemeClr val="bg1"/>
                </a:solidFill>
                <a:effectLst/>
                <a:latin typeface="Times  New Roman"/>
              </a:rPr>
              <a:t>Phân quyền của user, admin. Cách lưu trữ và quản lí cơ sở dữ liệu trên mongodb.</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b="0" i="0">
              <a:solidFill>
                <a:schemeClr val="bg1"/>
              </a:solidFill>
              <a:effectLst/>
              <a:latin typeface="Times  New Roman"/>
            </a:endParaRPr>
          </a:p>
          <a:p>
            <a:pPr marL="285750" lvl="1" indent="-285750" eaLnBrk="0" fontAlgn="base" hangingPunct="0">
              <a:spcBef>
                <a:spcPct val="0"/>
              </a:spcBef>
              <a:spcAft>
                <a:spcPct val="0"/>
              </a:spcAft>
              <a:buClr>
                <a:srgbClr val="FF0000"/>
              </a:buClr>
              <a:buFont typeface="Wingdings" panose="05000000000000000000" pitchFamily="2" charset="2"/>
              <a:buChar char="ü"/>
            </a:pPr>
            <a:r>
              <a:rPr lang="en-US" b="0" i="0">
                <a:solidFill>
                  <a:schemeClr val="bg1"/>
                </a:solidFill>
                <a:effectLst/>
                <a:latin typeface="Times  New Roman"/>
              </a:rPr>
              <a:t> </a:t>
            </a:r>
            <a:r>
              <a:rPr lang="vi-VN" b="0" i="0">
                <a:solidFill>
                  <a:schemeClr val="bg1"/>
                </a:solidFill>
                <a:effectLst/>
                <a:latin typeface="Times  New Roman"/>
              </a:rPr>
              <a:t>Xây dựng web có chức năng thanh </a:t>
            </a:r>
            <a:r>
              <a:rPr lang="en-US" b="0" i="0">
                <a:solidFill>
                  <a:schemeClr val="bg1"/>
                </a:solidFill>
                <a:effectLst/>
                <a:latin typeface="Times  New Roman"/>
              </a:rPr>
              <a:t> </a:t>
            </a:r>
            <a:r>
              <a:rPr lang="vi-VN" b="0" i="0">
                <a:solidFill>
                  <a:schemeClr val="bg1"/>
                </a:solidFill>
                <a:effectLst/>
                <a:latin typeface="Times  New Roman"/>
              </a:rPr>
              <a:t>toán Paypal, thanh toán nội địa, COD,… </a:t>
            </a:r>
          </a:p>
          <a:p>
            <a:pPr marR="0" lvl="0" algn="l" defTabSz="914400" rtl="0" eaLnBrk="0" fontAlgn="base" latinLnBrk="0" hangingPunct="0">
              <a:lnSpc>
                <a:spcPct val="100000"/>
              </a:lnSpc>
              <a:spcBef>
                <a:spcPct val="0"/>
              </a:spcBef>
              <a:spcAft>
                <a:spcPct val="0"/>
              </a:spcAft>
              <a:buClr>
                <a:srgbClr val="FF0000"/>
              </a:buClr>
              <a:buSzTx/>
              <a:tabLst/>
            </a:pPr>
            <a:endParaRPr lang="en-US" b="0" i="0">
              <a:solidFill>
                <a:schemeClr val="bg1"/>
              </a:solidFill>
              <a:effectLst/>
              <a:latin typeface="Times  New Roman"/>
            </a:endParaRPr>
          </a:p>
          <a:p>
            <a:pPr marL="285750" marR="0" lvl="0" indent="-285750" algn="l"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ü"/>
              <a:tabLst/>
            </a:pPr>
            <a:r>
              <a:rPr lang="vi-VN" b="0" i="0">
                <a:solidFill>
                  <a:schemeClr val="bg1"/>
                </a:solidFill>
                <a:effectLst/>
                <a:latin typeface="Times  New Roman"/>
              </a:rPr>
              <a:t> </a:t>
            </a:r>
            <a:r>
              <a:rPr lang="vi-VN">
                <a:solidFill>
                  <a:schemeClr val="bg1"/>
                </a:solidFill>
                <a:latin typeface="Times  New Roman"/>
              </a:rPr>
              <a:t>Giao diện</a:t>
            </a:r>
            <a:r>
              <a:rPr lang="vi-VN" b="0" i="0">
                <a:solidFill>
                  <a:schemeClr val="bg1"/>
                </a:solidFill>
                <a:effectLst/>
                <a:latin typeface="Times  New Roman"/>
              </a:rPr>
              <a:t> thân thiện với người dùng, có tính thẩm mĩ cao</a:t>
            </a:r>
          </a:p>
          <a:p>
            <a:pPr marL="285750" marR="0" lvl="0" indent="-285750" algn="l"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ü"/>
              <a:tabLst/>
            </a:pPr>
            <a:endParaRPr kumimoji="0" lang="en-US" altLang="en-US" b="0" i="0" u="none" strike="noStrike" cap="none" normalizeH="0" baseline="0">
              <a:ln>
                <a:noFill/>
              </a:ln>
              <a:solidFill>
                <a:schemeClr val="bg1"/>
              </a:solidFill>
              <a:effectLst/>
              <a:latin typeface="Times  New Roman"/>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bg1"/>
                </a:solidFill>
                <a:effectLst/>
                <a:latin typeface="Times  New Roman"/>
              </a:rPr>
              <a:t> Rất mong </a:t>
            </a:r>
            <a:r>
              <a:rPr lang="vi-VN" altLang="en-US">
                <a:solidFill>
                  <a:schemeClr val="bg1"/>
                </a:solidFill>
                <a:latin typeface="Times  New Roman"/>
              </a:rPr>
              <a:t>thầy</a:t>
            </a:r>
            <a:r>
              <a:rPr kumimoji="0" lang="en-US" altLang="en-US" b="0" i="0" u="none" strike="noStrike" cap="none" normalizeH="0" baseline="0">
                <a:ln>
                  <a:noFill/>
                </a:ln>
                <a:solidFill>
                  <a:schemeClr val="bg1"/>
                </a:solidFill>
                <a:effectLst/>
                <a:latin typeface="Times  New Roman"/>
              </a:rPr>
              <a:t> và các bạn tận tình giúp đỡ để chương trình ngày càng được hoàn thiện hơn. Trong tương lai, nhóm em mong muốn sẽ phát triển tốt hơn về mọi mặt (giao diện, chức năng,…) và sẽ trở thành một website bán hàng uy tín và chất lượng.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72735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95"/>
        <p:cNvGrpSpPr/>
        <p:nvPr/>
      </p:nvGrpSpPr>
      <p:grpSpPr>
        <a:xfrm>
          <a:off x="0" y="0"/>
          <a:ext cx="0" cy="0"/>
          <a:chOff x="0" y="0"/>
          <a:chExt cx="0" cy="0"/>
        </a:xfrm>
      </p:grpSpPr>
      <p:sp>
        <p:nvSpPr>
          <p:cNvPr id="3796" name="Google Shape;3796;p40"/>
          <p:cNvSpPr txBox="1">
            <a:spLocks noGrp="1"/>
          </p:cNvSpPr>
          <p:nvPr>
            <p:ph type="title"/>
          </p:nvPr>
        </p:nvSpPr>
        <p:spPr>
          <a:xfrm>
            <a:off x="1049378" y="578652"/>
            <a:ext cx="7384500" cy="627900"/>
          </a:xfrm>
          <a:prstGeom prst="rect">
            <a:avLst/>
          </a:prstGeom>
        </p:spPr>
        <p:txBody>
          <a:bodyPr spcFirstLastPara="1" wrap="square" lIns="91425" tIns="91425" rIns="91425" bIns="91425" anchor="ctr" anchorCtr="0">
            <a:noAutofit/>
          </a:bodyPr>
          <a:lstStyle/>
          <a:p>
            <a:br>
              <a:rPr lang="vi-VN" sz="3600" b="1"/>
            </a:br>
            <a:endParaRPr>
              <a:solidFill>
                <a:schemeClr val="lt2"/>
              </a:solidFill>
            </a:endParaRPr>
          </a:p>
        </p:txBody>
      </p:sp>
      <p:sp>
        <p:nvSpPr>
          <p:cNvPr id="2" name="TextBox 1">
            <a:extLst>
              <a:ext uri="{FF2B5EF4-FFF2-40B4-BE49-F238E27FC236}">
                <a16:creationId xmlns:a16="http://schemas.microsoft.com/office/drawing/2014/main" id="{0981A7AA-F09E-D953-6037-9A01DF8AF5B3}"/>
              </a:ext>
            </a:extLst>
          </p:cNvPr>
          <p:cNvSpPr txBox="1"/>
          <p:nvPr/>
        </p:nvSpPr>
        <p:spPr>
          <a:xfrm>
            <a:off x="2263561" y="1509921"/>
            <a:ext cx="4750061" cy="2123658"/>
          </a:xfrm>
          <a:prstGeom prst="rect">
            <a:avLst/>
          </a:prstGeom>
          <a:noFill/>
        </p:spPr>
        <p:txBody>
          <a:bodyPr wrap="square" rtlCol="0">
            <a:spAutoFit/>
          </a:bodyPr>
          <a:lstStyle/>
          <a:p>
            <a:pPr algn="ctr"/>
            <a:r>
              <a:rPr lang="vi-VN" sz="4400" b="1">
                <a:solidFill>
                  <a:schemeClr val="tx2"/>
                </a:solidFill>
                <a:latin typeface="+mj-lt"/>
              </a:rPr>
              <a:t>Cảm ơn thầy và các bạn đã lắng nghe</a:t>
            </a:r>
            <a:endParaRPr lang="vi-VN">
              <a:latin typeface="+mj-lt"/>
            </a:endParaRPr>
          </a:p>
        </p:txBody>
      </p:sp>
      <p:pic>
        <p:nvPicPr>
          <p:cNvPr id="66" name="Graphic 65" descr="A dragon">
            <a:extLst>
              <a:ext uri="{FF2B5EF4-FFF2-40B4-BE49-F238E27FC236}">
                <a16:creationId xmlns:a16="http://schemas.microsoft.com/office/drawing/2014/main" id="{06A8F17D-4DDD-F873-C02B-719151F7CF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50186">
            <a:off x="-85301" y="40031"/>
            <a:ext cx="1927726" cy="2399582"/>
          </a:xfrm>
          <a:prstGeom prst="rect">
            <a:avLst/>
          </a:prstGeom>
        </p:spPr>
      </p:pic>
      <mc:AlternateContent xmlns:mc="http://schemas.openxmlformats.org/markup-compatibility/2006">
        <mc:Choice xmlns:am3d="http://schemas.microsoft.com/office/drawing/2017/model3d" Requires="am3d">
          <p:graphicFrame>
            <p:nvGraphicFramePr>
              <p:cNvPr id="68" name="3D Model 67" descr="Fire">
                <a:extLst>
                  <a:ext uri="{FF2B5EF4-FFF2-40B4-BE49-F238E27FC236}">
                    <a16:creationId xmlns:a16="http://schemas.microsoft.com/office/drawing/2014/main" id="{8D4746EE-90E2-9C06-A1A1-F78DA5C0AACE}"/>
                  </a:ext>
                </a:extLst>
              </p:cNvPr>
              <p:cNvGraphicFramePr>
                <a:graphicFrameLocks noChangeAspect="1"/>
              </p:cNvGraphicFramePr>
              <p:nvPr>
                <p:extLst>
                  <p:ext uri="{D42A27DB-BD31-4B8C-83A1-F6EECF244321}">
                    <p14:modId xmlns:p14="http://schemas.microsoft.com/office/powerpoint/2010/main" val="3433209514"/>
                  </p:ext>
                </p:extLst>
              </p:nvPr>
            </p:nvGraphicFramePr>
            <p:xfrm rot="7454109">
              <a:off x="1947599" y="756990"/>
              <a:ext cx="631924" cy="965666"/>
            </p:xfrm>
            <a:graphic>
              <a:graphicData uri="http://schemas.microsoft.com/office/drawing/2017/model3d">
                <am3d:model3d r:embed="rId5">
                  <am3d:spPr>
                    <a:xfrm rot="7454109">
                      <a:off x="0" y="0"/>
                      <a:ext cx="631924" cy="965666"/>
                    </a:xfrm>
                    <a:prstGeom prst="rect">
                      <a:avLst/>
                    </a:prstGeom>
                    <a:noFill/>
                  </am3d:spPr>
                  <am3d:camera>
                    <am3d:pos x="0" y="0" z="54928018"/>
                    <am3d:up dx="0" dy="36000000" dz="0"/>
                    <am3d:lookAt x="0" y="0" z="0"/>
                    <am3d:perspective fov="2700000"/>
                  </am3d:camera>
                  <am3d:trans>
                    <am3d:meterPerModelUnit n="4887218" d="1000000"/>
                    <am3d:preTrans dx="0" dy="-18000000" dz="0"/>
                    <am3d:scale>
                      <am3d:sx n="1000000" d="1000000"/>
                      <am3d:sy n="1000000" d="1000000"/>
                      <am3d:sz n="1000000" d="1000000"/>
                    </am3d:scale>
                    <am3d:rot ax="-9602995" ay="227339" az="-10717554"/>
                    <am3d:postTrans dx="0" dy="0" dz="0"/>
                  </am3d:trans>
                  <am3d:raster rName="Office3DRenderer" rVer="16.0.8326">
                    <am3d:blip r:embed="rId6"/>
                  </am3d:raster>
                  <am3d:objViewport viewportSz="11509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8" name="3D Model 67" descr="Fire">
                <a:extLst>
                  <a:ext uri="{FF2B5EF4-FFF2-40B4-BE49-F238E27FC236}">
                    <a16:creationId xmlns:a16="http://schemas.microsoft.com/office/drawing/2014/main" id="{8D4746EE-90E2-9C06-A1A1-F78DA5C0AACE}"/>
                  </a:ext>
                </a:extLst>
              </p:cNvPr>
              <p:cNvPicPr>
                <a:picLocks noGrp="1" noRot="1" noChangeAspect="1" noMove="1" noResize="1" noEditPoints="1" noAdjustHandles="1" noChangeArrowheads="1" noChangeShapeType="1" noCrop="1"/>
              </p:cNvPicPr>
              <p:nvPr/>
            </p:nvPicPr>
            <p:blipFill>
              <a:blip r:embed="rId6"/>
              <a:stretch>
                <a:fillRect/>
              </a:stretch>
            </p:blipFill>
            <p:spPr>
              <a:xfrm rot="7454109">
                <a:off x="1947599" y="756990"/>
                <a:ext cx="631924" cy="965666"/>
              </a:xfrm>
              <a:prstGeom prst="rect">
                <a:avLst/>
              </a:prstGeom>
              <a:noFill/>
            </p:spPr>
          </p:pic>
        </mc:Fallback>
      </mc:AlternateContent>
      <p:sp>
        <p:nvSpPr>
          <p:cNvPr id="5" name="Oval 4">
            <a:extLst>
              <a:ext uri="{FF2B5EF4-FFF2-40B4-BE49-F238E27FC236}">
                <a16:creationId xmlns:a16="http://schemas.microsoft.com/office/drawing/2014/main" id="{B90F7609-EC7E-4DF8-3BF9-A63D171F1F01}"/>
              </a:ext>
            </a:extLst>
          </p:cNvPr>
          <p:cNvSpPr/>
          <p:nvPr/>
        </p:nvSpPr>
        <p:spPr>
          <a:xfrm>
            <a:off x="-3" y="89058"/>
            <a:ext cx="878565" cy="1117494"/>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
                                        <p:tgtEl>
                                          <p:spTgt spid="66"/>
                                        </p:tgtEl>
                                      </p:cBhvr>
                                    </p:animEffect>
                                    <p:anim calcmode="lin" valueType="num">
                                      <p:cBhvr>
                                        <p:cTn id="8" dur="400" fill="hold"/>
                                        <p:tgtEl>
                                          <p:spTgt spid="66"/>
                                        </p:tgtEl>
                                        <p:attrNameLst>
                                          <p:attrName>ppt_x</p:attrName>
                                        </p:attrNameLst>
                                      </p:cBhvr>
                                      <p:tavLst>
                                        <p:tav tm="0">
                                          <p:val>
                                            <p:strVal val="#ppt_x"/>
                                          </p:val>
                                        </p:tav>
                                        <p:tav tm="100000">
                                          <p:val>
                                            <p:strVal val="#ppt_x"/>
                                          </p:val>
                                        </p:tav>
                                      </p:tavLst>
                                    </p:anim>
                                    <p:anim calcmode="lin" valueType="num">
                                      <p:cBhvr>
                                        <p:cTn id="9" dur="400" fill="hold"/>
                                        <p:tgtEl>
                                          <p:spTgt spid="6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0" presetClass="entr" presetSubtype="128"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1000"/>
                                        <p:tgtEl>
                                          <p:spTgt spid="68"/>
                                        </p:tgtEl>
                                      </p:cBhvr>
                                    </p:animEffect>
                                    <p:anim calcmode="lin" valueType="num">
                                      <p:cBhvr additive="sum">
                                        <p:cTn id="17" dur="1000" fill="hold"/>
                                        <p:tgtEl>
                                          <p:spTgt spid="68"/>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8" dur="1000" fill="hold"/>
                                        <p:tgtEl>
                                          <p:spTgt spid="68"/>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1000" fill="hold"/>
                                        <p:tgtEl>
                                          <p:spTgt spid="68"/>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1000" fill="hold"/>
                                        <p:tgtEl>
                                          <p:spTgt spid="68"/>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32"/>
          <p:cNvSpPr txBox="1">
            <a:spLocks noGrp="1"/>
          </p:cNvSpPr>
          <p:nvPr>
            <p:ph type="title"/>
          </p:nvPr>
        </p:nvSpPr>
        <p:spPr>
          <a:xfrm>
            <a:off x="1679004" y="2059839"/>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quan</a:t>
            </a:r>
            <a:endParaRPr/>
          </a:p>
        </p:txBody>
      </p:sp>
      <p:sp>
        <p:nvSpPr>
          <p:cNvPr id="2386" name="Google Shape;2386;p32"/>
          <p:cNvSpPr txBox="1">
            <a:spLocks noGrp="1"/>
          </p:cNvSpPr>
          <p:nvPr>
            <p:ph type="title" idx="2"/>
          </p:nvPr>
        </p:nvSpPr>
        <p:spPr>
          <a:xfrm>
            <a:off x="1056835" y="2349525"/>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87" name="Google Shape;2387;p32"/>
          <p:cNvSpPr txBox="1">
            <a:spLocks noGrp="1"/>
          </p:cNvSpPr>
          <p:nvPr>
            <p:ph type="subTitle" idx="1"/>
          </p:nvPr>
        </p:nvSpPr>
        <p:spPr>
          <a:xfrm>
            <a:off x="1923585" y="2500497"/>
            <a:ext cx="1608300"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Giới thiệu website</a:t>
            </a:r>
            <a:endParaRPr b="1"/>
          </a:p>
        </p:txBody>
      </p:sp>
      <p:sp>
        <p:nvSpPr>
          <p:cNvPr id="2388" name="Google Shape;2388;p32"/>
          <p:cNvSpPr txBox="1">
            <a:spLocks noGrp="1"/>
          </p:cNvSpPr>
          <p:nvPr>
            <p:ph type="title" idx="3"/>
          </p:nvPr>
        </p:nvSpPr>
        <p:spPr>
          <a:xfrm>
            <a:off x="4466656" y="1977105"/>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Chức năng và giao diện</a:t>
            </a:r>
            <a:endParaRPr/>
          </a:p>
        </p:txBody>
      </p:sp>
      <p:sp>
        <p:nvSpPr>
          <p:cNvPr id="2389" name="Google Shape;2389;p32"/>
          <p:cNvSpPr txBox="1">
            <a:spLocks noGrp="1"/>
          </p:cNvSpPr>
          <p:nvPr>
            <p:ph type="title" idx="4"/>
          </p:nvPr>
        </p:nvSpPr>
        <p:spPr>
          <a:xfrm>
            <a:off x="3672958" y="2349525"/>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91" name="Google Shape;2391;p32"/>
          <p:cNvSpPr txBox="1">
            <a:spLocks noGrp="1"/>
          </p:cNvSpPr>
          <p:nvPr>
            <p:ph type="title" idx="6"/>
          </p:nvPr>
        </p:nvSpPr>
        <p:spPr>
          <a:xfrm>
            <a:off x="6984744" y="2213435"/>
            <a:ext cx="1606891"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Tổng kết</a:t>
            </a:r>
            <a:endParaRPr/>
          </a:p>
        </p:txBody>
      </p:sp>
      <p:sp>
        <p:nvSpPr>
          <p:cNvPr id="2397" name="Google Shape;2397;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NỘI DUNG</a:t>
            </a:r>
            <a:endParaRPr/>
          </a:p>
        </p:txBody>
      </p:sp>
      <p:sp>
        <p:nvSpPr>
          <p:cNvPr id="2399" name="Google Shape;2399;p32"/>
          <p:cNvSpPr txBox="1">
            <a:spLocks noGrp="1"/>
          </p:cNvSpPr>
          <p:nvPr>
            <p:ph type="title" idx="16"/>
          </p:nvPr>
        </p:nvSpPr>
        <p:spPr>
          <a:xfrm>
            <a:off x="6287710" y="2349525"/>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00" name="Google Shape;2400;p32"/>
          <p:cNvSpPr txBox="1">
            <a:spLocks noGrp="1"/>
          </p:cNvSpPr>
          <p:nvPr>
            <p:ph type="subTitle" idx="17"/>
          </p:nvPr>
        </p:nvSpPr>
        <p:spPr>
          <a:xfrm>
            <a:off x="4497331" y="2571750"/>
            <a:ext cx="1608300"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err="1"/>
              <a:t>Chức</a:t>
            </a:r>
            <a:r>
              <a:rPr lang="en-US" b="1"/>
              <a:t> năng, giao diện của admin </a:t>
            </a:r>
            <a:r>
              <a:rPr lang="en-US" b="1" err="1"/>
              <a:t>và</a:t>
            </a:r>
            <a:r>
              <a:rPr lang="en-US" b="1"/>
              <a:t> user</a:t>
            </a:r>
            <a:endParaRPr b="1"/>
          </a:p>
        </p:txBody>
      </p:sp>
      <p:grpSp>
        <p:nvGrpSpPr>
          <p:cNvPr id="2404" name="Google Shape;2404;p32"/>
          <p:cNvGrpSpPr/>
          <p:nvPr/>
        </p:nvGrpSpPr>
        <p:grpSpPr>
          <a:xfrm>
            <a:off x="1049786" y="2106813"/>
            <a:ext cx="835766" cy="870855"/>
            <a:chOff x="715051" y="1600434"/>
            <a:chExt cx="835766" cy="870855"/>
          </a:xfrm>
        </p:grpSpPr>
        <p:grpSp>
          <p:nvGrpSpPr>
            <p:cNvPr id="2405" name="Google Shape;2405;p32"/>
            <p:cNvGrpSpPr/>
            <p:nvPr/>
          </p:nvGrpSpPr>
          <p:grpSpPr>
            <a:xfrm>
              <a:off x="715051" y="1600434"/>
              <a:ext cx="266700" cy="345050"/>
              <a:chOff x="1172410" y="839125"/>
              <a:chExt cx="266700" cy="345050"/>
            </a:xfrm>
          </p:grpSpPr>
          <p:cxnSp>
            <p:nvCxnSpPr>
              <p:cNvPr id="2406" name="Google Shape;240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07" name="Google Shape;240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08" name="Google Shape;2408;p32"/>
            <p:cNvGrpSpPr/>
            <p:nvPr/>
          </p:nvGrpSpPr>
          <p:grpSpPr>
            <a:xfrm rot="10800000">
              <a:off x="1284116" y="2126239"/>
              <a:ext cx="266700" cy="345050"/>
              <a:chOff x="1172410" y="839125"/>
              <a:chExt cx="266700" cy="345050"/>
            </a:xfrm>
          </p:grpSpPr>
          <p:cxnSp>
            <p:nvCxnSpPr>
              <p:cNvPr id="2409" name="Google Shape;2409;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0" name="Google Shape;2410;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11" name="Google Shape;2411;p32"/>
          <p:cNvGrpSpPr/>
          <p:nvPr/>
        </p:nvGrpSpPr>
        <p:grpSpPr>
          <a:xfrm>
            <a:off x="3669436" y="2106813"/>
            <a:ext cx="835766" cy="870855"/>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18" name="Google Shape;2418;p32"/>
          <p:cNvGrpSpPr/>
          <p:nvPr/>
        </p:nvGrpSpPr>
        <p:grpSpPr>
          <a:xfrm>
            <a:off x="6261648" y="2106813"/>
            <a:ext cx="835766" cy="870855"/>
            <a:chOff x="5926913" y="1600434"/>
            <a:chExt cx="835766" cy="870855"/>
          </a:xfrm>
        </p:grpSpPr>
        <p:grpSp>
          <p:nvGrpSpPr>
            <p:cNvPr id="2419" name="Google Shape;2419;p32"/>
            <p:cNvGrpSpPr/>
            <p:nvPr/>
          </p:nvGrpSpPr>
          <p:grpSpPr>
            <a:xfrm>
              <a:off x="5926913" y="1600434"/>
              <a:ext cx="266700" cy="345050"/>
              <a:chOff x="1172410" y="839125"/>
              <a:chExt cx="266700" cy="345050"/>
            </a:xfrm>
          </p:grpSpPr>
          <p:cxnSp>
            <p:nvCxnSpPr>
              <p:cNvPr id="2420" name="Google Shape;2420;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1" name="Google Shape;2421;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22" name="Google Shape;2422;p32"/>
            <p:cNvGrpSpPr/>
            <p:nvPr/>
          </p:nvGrpSpPr>
          <p:grpSpPr>
            <a:xfrm rot="10800000">
              <a:off x="6495979" y="2126239"/>
              <a:ext cx="266700" cy="345050"/>
              <a:chOff x="1172410" y="839125"/>
              <a:chExt cx="266700" cy="345050"/>
            </a:xfrm>
          </p:grpSpPr>
          <p:cxnSp>
            <p:nvCxnSpPr>
              <p:cNvPr id="2423" name="Google Shape;242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4" name="Google Shape;242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7"/>
                                        </p:tgtEl>
                                        <p:attrNameLst>
                                          <p:attrName>style.visibility</p:attrName>
                                        </p:attrNameLst>
                                      </p:cBhvr>
                                      <p:to>
                                        <p:strVal val="visible"/>
                                      </p:to>
                                    </p:set>
                                    <p:animEffect transition="in" filter="wipe(down)">
                                      <p:cBhvr>
                                        <p:cTn id="7" dur="500"/>
                                        <p:tgtEl>
                                          <p:spTgt spid="239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404"/>
                                        </p:tgtEl>
                                        <p:attrNameLst>
                                          <p:attrName>style.visibility</p:attrName>
                                        </p:attrNameLst>
                                      </p:cBhvr>
                                      <p:to>
                                        <p:strVal val="visible"/>
                                      </p:to>
                                    </p:set>
                                    <p:animEffect transition="in" filter="wheel(1)">
                                      <p:cBhvr>
                                        <p:cTn id="12" dur="2000"/>
                                        <p:tgtEl>
                                          <p:spTgt spid="2404"/>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2386"/>
                                        </p:tgtEl>
                                        <p:attrNameLst>
                                          <p:attrName>style.visibility</p:attrName>
                                        </p:attrNameLst>
                                      </p:cBhvr>
                                      <p:to>
                                        <p:strVal val="visible"/>
                                      </p:to>
                                    </p:set>
                                    <p:animEffect transition="in" filter="wheel(1)">
                                      <p:cBhvr>
                                        <p:cTn id="15" dur="2000"/>
                                        <p:tgtEl>
                                          <p:spTgt spid="2386"/>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2385"/>
                                        </p:tgtEl>
                                        <p:attrNameLst>
                                          <p:attrName>style.visibility</p:attrName>
                                        </p:attrNameLst>
                                      </p:cBhvr>
                                      <p:to>
                                        <p:strVal val="visible"/>
                                      </p:to>
                                    </p:set>
                                    <p:animEffect transition="in" filter="wheel(1)">
                                      <p:cBhvr>
                                        <p:cTn id="18" dur="2000"/>
                                        <p:tgtEl>
                                          <p:spTgt spid="2385"/>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2387">
                                            <p:txEl>
                                              <p:pRg st="0" end="0"/>
                                            </p:txEl>
                                          </p:spTgt>
                                        </p:tgtEl>
                                        <p:attrNameLst>
                                          <p:attrName>style.visibility</p:attrName>
                                        </p:attrNameLst>
                                      </p:cBhvr>
                                      <p:to>
                                        <p:strVal val="visible"/>
                                      </p:to>
                                    </p:set>
                                    <p:animEffect transition="in" filter="wheel(1)">
                                      <p:cBhvr>
                                        <p:cTn id="21" dur="2000"/>
                                        <p:tgtEl>
                                          <p:spTgt spid="238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nodeType="clickEffect">
                                  <p:stCondLst>
                                    <p:cond delay="0"/>
                                  </p:stCondLst>
                                  <p:childTnLst>
                                    <p:set>
                                      <p:cBhvr>
                                        <p:cTn id="25" dur="1" fill="hold">
                                          <p:stCondLst>
                                            <p:cond delay="0"/>
                                          </p:stCondLst>
                                        </p:cTn>
                                        <p:tgtEl>
                                          <p:spTgt spid="2411"/>
                                        </p:tgtEl>
                                        <p:attrNameLst>
                                          <p:attrName>style.visibility</p:attrName>
                                        </p:attrNameLst>
                                      </p:cBhvr>
                                      <p:to>
                                        <p:strVal val="visible"/>
                                      </p:to>
                                    </p:set>
                                    <p:animEffect transition="in" filter="fade">
                                      <p:cBhvr>
                                        <p:cTn id="26" dur="100"/>
                                        <p:tgtEl>
                                          <p:spTgt spid="2411"/>
                                        </p:tgtEl>
                                      </p:cBhvr>
                                    </p:animEffect>
                                    <p:anim calcmode="lin" valueType="num">
                                      <p:cBhvr>
                                        <p:cTn id="27" dur="400" fill="hold"/>
                                        <p:tgtEl>
                                          <p:spTgt spid="2411"/>
                                        </p:tgtEl>
                                        <p:attrNameLst>
                                          <p:attrName>ppt_x</p:attrName>
                                        </p:attrNameLst>
                                      </p:cBhvr>
                                      <p:tavLst>
                                        <p:tav tm="0">
                                          <p:val>
                                            <p:strVal val="#ppt_x"/>
                                          </p:val>
                                        </p:tav>
                                        <p:tav tm="100000">
                                          <p:val>
                                            <p:strVal val="#ppt_x"/>
                                          </p:val>
                                        </p:tav>
                                      </p:tavLst>
                                    </p:anim>
                                    <p:anim calcmode="lin" valueType="num">
                                      <p:cBhvr>
                                        <p:cTn id="28" dur="400" fill="hold"/>
                                        <p:tgtEl>
                                          <p:spTgt spid="2411"/>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1" presetID="43" presetClass="entr" presetSubtype="0" fill="hold" grpId="0" nodeType="withEffect">
                                  <p:stCondLst>
                                    <p:cond delay="0"/>
                                  </p:stCondLst>
                                  <p:childTnLst>
                                    <p:set>
                                      <p:cBhvr>
                                        <p:cTn id="32" dur="1" fill="hold">
                                          <p:stCondLst>
                                            <p:cond delay="0"/>
                                          </p:stCondLst>
                                        </p:cTn>
                                        <p:tgtEl>
                                          <p:spTgt spid="2389"/>
                                        </p:tgtEl>
                                        <p:attrNameLst>
                                          <p:attrName>style.visibility</p:attrName>
                                        </p:attrNameLst>
                                      </p:cBhvr>
                                      <p:to>
                                        <p:strVal val="visible"/>
                                      </p:to>
                                    </p:set>
                                    <p:animEffect transition="in" filter="fade">
                                      <p:cBhvr>
                                        <p:cTn id="33" dur="100"/>
                                        <p:tgtEl>
                                          <p:spTgt spid="2389"/>
                                        </p:tgtEl>
                                      </p:cBhvr>
                                    </p:animEffect>
                                    <p:anim calcmode="lin" valueType="num">
                                      <p:cBhvr>
                                        <p:cTn id="34" dur="400" fill="hold"/>
                                        <p:tgtEl>
                                          <p:spTgt spid="2389"/>
                                        </p:tgtEl>
                                        <p:attrNameLst>
                                          <p:attrName>ppt_x</p:attrName>
                                        </p:attrNameLst>
                                      </p:cBhvr>
                                      <p:tavLst>
                                        <p:tav tm="0">
                                          <p:val>
                                            <p:strVal val="#ppt_x"/>
                                          </p:val>
                                        </p:tav>
                                        <p:tav tm="100000">
                                          <p:val>
                                            <p:strVal val="#ppt_x"/>
                                          </p:val>
                                        </p:tav>
                                      </p:tavLst>
                                    </p:anim>
                                    <p:anim calcmode="lin" valueType="num">
                                      <p:cBhvr>
                                        <p:cTn id="35" dur="400" fill="hold"/>
                                        <p:tgtEl>
                                          <p:spTgt spid="2389"/>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8" presetID="43" presetClass="entr" presetSubtype="0" fill="hold" grpId="0" nodeType="withEffect">
                                  <p:stCondLst>
                                    <p:cond delay="0"/>
                                  </p:stCondLst>
                                  <p:childTnLst>
                                    <p:set>
                                      <p:cBhvr>
                                        <p:cTn id="39" dur="1" fill="hold">
                                          <p:stCondLst>
                                            <p:cond delay="0"/>
                                          </p:stCondLst>
                                        </p:cTn>
                                        <p:tgtEl>
                                          <p:spTgt spid="2388"/>
                                        </p:tgtEl>
                                        <p:attrNameLst>
                                          <p:attrName>style.visibility</p:attrName>
                                        </p:attrNameLst>
                                      </p:cBhvr>
                                      <p:to>
                                        <p:strVal val="visible"/>
                                      </p:to>
                                    </p:set>
                                    <p:animEffect transition="in" filter="fade">
                                      <p:cBhvr>
                                        <p:cTn id="40" dur="100"/>
                                        <p:tgtEl>
                                          <p:spTgt spid="2388"/>
                                        </p:tgtEl>
                                      </p:cBhvr>
                                    </p:animEffect>
                                    <p:anim calcmode="lin" valueType="num">
                                      <p:cBhvr>
                                        <p:cTn id="41" dur="400" fill="hold"/>
                                        <p:tgtEl>
                                          <p:spTgt spid="2388"/>
                                        </p:tgtEl>
                                        <p:attrNameLst>
                                          <p:attrName>ppt_x</p:attrName>
                                        </p:attrNameLst>
                                      </p:cBhvr>
                                      <p:tavLst>
                                        <p:tav tm="0">
                                          <p:val>
                                            <p:strVal val="#ppt_x"/>
                                          </p:val>
                                        </p:tav>
                                        <p:tav tm="100000">
                                          <p:val>
                                            <p:strVal val="#ppt_x"/>
                                          </p:val>
                                        </p:tav>
                                      </p:tavLst>
                                    </p:anim>
                                    <p:anim calcmode="lin" valueType="num">
                                      <p:cBhvr>
                                        <p:cTn id="42" dur="400" fill="hold"/>
                                        <p:tgtEl>
                                          <p:spTgt spid="2388"/>
                                        </p:tgtEl>
                                        <p:attrNameLst>
                                          <p:attrName>ppt_y</p:attrName>
                                        </p:attrNameLst>
                                      </p:cBhvr>
                                      <p:tavLst>
                                        <p:tav tm="0">
                                          <p:val>
                                            <p:strVal val="#ppt_y+0.31"/>
                                          </p:val>
                                        </p:tav>
                                        <p:tav tm="100000">
                                          <p:val>
                                            <p:strVal val="#ppt_y+0.31"/>
                                          </p:val>
                                        </p:tav>
                                      </p:tavLst>
                                    </p:anim>
                                    <p:anim calcmode="lin" valueType="num">
                                      <p:cBhvr>
                                        <p:cTn id="43"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4"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2418"/>
                                        </p:tgtEl>
                                        <p:attrNameLst>
                                          <p:attrName>style.visibility</p:attrName>
                                        </p:attrNameLst>
                                      </p:cBhvr>
                                      <p:to>
                                        <p:strVal val="visible"/>
                                      </p:to>
                                    </p:set>
                                    <p:animEffect transition="in" filter="fade">
                                      <p:cBhvr>
                                        <p:cTn id="49" dur="1000"/>
                                        <p:tgtEl>
                                          <p:spTgt spid="2418"/>
                                        </p:tgtEl>
                                      </p:cBhvr>
                                    </p:animEffect>
                                    <p:anim calcmode="lin" valueType="num">
                                      <p:cBhvr>
                                        <p:cTn id="50" dur="1000" fill="hold"/>
                                        <p:tgtEl>
                                          <p:spTgt spid="2418"/>
                                        </p:tgtEl>
                                        <p:attrNameLst>
                                          <p:attrName>ppt_x</p:attrName>
                                        </p:attrNameLst>
                                      </p:cBhvr>
                                      <p:tavLst>
                                        <p:tav tm="0">
                                          <p:val>
                                            <p:strVal val="#ppt_x"/>
                                          </p:val>
                                        </p:tav>
                                        <p:tav tm="100000">
                                          <p:val>
                                            <p:strVal val="#ppt_x"/>
                                          </p:val>
                                        </p:tav>
                                      </p:tavLst>
                                    </p:anim>
                                    <p:anim calcmode="lin" valueType="num">
                                      <p:cBhvr>
                                        <p:cTn id="51" dur="1000" fill="hold"/>
                                        <p:tgtEl>
                                          <p:spTgt spid="2418"/>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399"/>
                                        </p:tgtEl>
                                        <p:attrNameLst>
                                          <p:attrName>style.visibility</p:attrName>
                                        </p:attrNameLst>
                                      </p:cBhvr>
                                      <p:to>
                                        <p:strVal val="visible"/>
                                      </p:to>
                                    </p:set>
                                    <p:animEffect transition="in" filter="fade">
                                      <p:cBhvr>
                                        <p:cTn id="54" dur="1000"/>
                                        <p:tgtEl>
                                          <p:spTgt spid="2399"/>
                                        </p:tgtEl>
                                      </p:cBhvr>
                                    </p:animEffect>
                                    <p:anim calcmode="lin" valueType="num">
                                      <p:cBhvr>
                                        <p:cTn id="55" dur="1000" fill="hold"/>
                                        <p:tgtEl>
                                          <p:spTgt spid="2399"/>
                                        </p:tgtEl>
                                        <p:attrNameLst>
                                          <p:attrName>ppt_x</p:attrName>
                                        </p:attrNameLst>
                                      </p:cBhvr>
                                      <p:tavLst>
                                        <p:tav tm="0">
                                          <p:val>
                                            <p:strVal val="#ppt_x"/>
                                          </p:val>
                                        </p:tav>
                                        <p:tav tm="100000">
                                          <p:val>
                                            <p:strVal val="#ppt_x"/>
                                          </p:val>
                                        </p:tav>
                                      </p:tavLst>
                                    </p:anim>
                                    <p:anim calcmode="lin" valueType="num">
                                      <p:cBhvr>
                                        <p:cTn id="56" dur="1000" fill="hold"/>
                                        <p:tgtEl>
                                          <p:spTgt spid="2399"/>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400">
                                            <p:txEl>
                                              <p:pRg st="0" end="0"/>
                                            </p:txEl>
                                          </p:spTgt>
                                        </p:tgtEl>
                                        <p:attrNameLst>
                                          <p:attrName>style.visibility</p:attrName>
                                        </p:attrNameLst>
                                      </p:cBhvr>
                                      <p:to>
                                        <p:strVal val="visible"/>
                                      </p:to>
                                    </p:set>
                                    <p:animEffect transition="in" filter="fade">
                                      <p:cBhvr>
                                        <p:cTn id="59" dur="1000"/>
                                        <p:tgtEl>
                                          <p:spTgt spid="2400">
                                            <p:txEl>
                                              <p:pRg st="0" end="0"/>
                                            </p:txEl>
                                          </p:spTgt>
                                        </p:tgtEl>
                                      </p:cBhvr>
                                    </p:animEffect>
                                    <p:anim calcmode="lin" valueType="num">
                                      <p:cBhvr>
                                        <p:cTn id="60" dur="1000" fill="hold"/>
                                        <p:tgtEl>
                                          <p:spTgt spid="2400">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2400">
                                            <p:txEl>
                                              <p:pRg st="0" end="0"/>
                                            </p:txEl>
                                          </p:spTgt>
                                        </p:tgtEl>
                                        <p:attrNameLst>
                                          <p:attrName>ppt_y</p:attrName>
                                        </p:attrNameLst>
                                      </p:cBhvr>
                                      <p:tavLst>
                                        <p:tav tm="0">
                                          <p:val>
                                            <p:strVal val="#ppt_y-.1"/>
                                          </p:val>
                                        </p:tav>
                                        <p:tav tm="100000">
                                          <p:val>
                                            <p:strVal val="#ppt_y"/>
                                          </p:val>
                                        </p:tav>
                                      </p:tavLst>
                                    </p:anim>
                                  </p:childTnLst>
                                </p:cTn>
                              </p:par>
                              <p:par>
                                <p:cTn id="62" presetID="31" presetClass="entr" presetSubtype="0" fill="hold" grpId="0" nodeType="withEffect">
                                  <p:stCondLst>
                                    <p:cond delay="0"/>
                                  </p:stCondLst>
                                  <p:childTnLst>
                                    <p:set>
                                      <p:cBhvr>
                                        <p:cTn id="63" dur="1" fill="hold">
                                          <p:stCondLst>
                                            <p:cond delay="0"/>
                                          </p:stCondLst>
                                        </p:cTn>
                                        <p:tgtEl>
                                          <p:spTgt spid="2391"/>
                                        </p:tgtEl>
                                        <p:attrNameLst>
                                          <p:attrName>style.visibility</p:attrName>
                                        </p:attrNameLst>
                                      </p:cBhvr>
                                      <p:to>
                                        <p:strVal val="visible"/>
                                      </p:to>
                                    </p:set>
                                    <p:anim calcmode="lin" valueType="num">
                                      <p:cBhvr>
                                        <p:cTn id="64" dur="1000" fill="hold"/>
                                        <p:tgtEl>
                                          <p:spTgt spid="2391"/>
                                        </p:tgtEl>
                                        <p:attrNameLst>
                                          <p:attrName>ppt_w</p:attrName>
                                        </p:attrNameLst>
                                      </p:cBhvr>
                                      <p:tavLst>
                                        <p:tav tm="0">
                                          <p:val>
                                            <p:fltVal val="0"/>
                                          </p:val>
                                        </p:tav>
                                        <p:tav tm="100000">
                                          <p:val>
                                            <p:strVal val="#ppt_w"/>
                                          </p:val>
                                        </p:tav>
                                      </p:tavLst>
                                    </p:anim>
                                    <p:anim calcmode="lin" valueType="num">
                                      <p:cBhvr>
                                        <p:cTn id="65" dur="1000" fill="hold"/>
                                        <p:tgtEl>
                                          <p:spTgt spid="2391"/>
                                        </p:tgtEl>
                                        <p:attrNameLst>
                                          <p:attrName>ppt_h</p:attrName>
                                        </p:attrNameLst>
                                      </p:cBhvr>
                                      <p:tavLst>
                                        <p:tav tm="0">
                                          <p:val>
                                            <p:fltVal val="0"/>
                                          </p:val>
                                        </p:tav>
                                        <p:tav tm="100000">
                                          <p:val>
                                            <p:strVal val="#ppt_h"/>
                                          </p:val>
                                        </p:tav>
                                      </p:tavLst>
                                    </p:anim>
                                    <p:anim calcmode="lin" valueType="num">
                                      <p:cBhvr>
                                        <p:cTn id="66" dur="1000" fill="hold"/>
                                        <p:tgtEl>
                                          <p:spTgt spid="2391"/>
                                        </p:tgtEl>
                                        <p:attrNameLst>
                                          <p:attrName>style.rotation</p:attrName>
                                        </p:attrNameLst>
                                      </p:cBhvr>
                                      <p:tavLst>
                                        <p:tav tm="0">
                                          <p:val>
                                            <p:fltVal val="90"/>
                                          </p:val>
                                        </p:tav>
                                        <p:tav tm="100000">
                                          <p:val>
                                            <p:fltVal val="0"/>
                                          </p:val>
                                        </p:tav>
                                      </p:tavLst>
                                    </p:anim>
                                    <p:animEffect transition="in" filter="fade">
                                      <p:cBhvr>
                                        <p:cTn id="67" dur="1000"/>
                                        <p:tgtEl>
                                          <p:spTgt spid="2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 grpId="0"/>
      <p:bldP spid="2386" grpId="0"/>
      <p:bldP spid="2387" grpId="0" build="p"/>
      <p:bldP spid="2388" grpId="0"/>
      <p:bldP spid="2389" grpId="0"/>
      <p:bldP spid="2391" grpId="0"/>
      <p:bldP spid="2397" grpId="0"/>
      <p:bldP spid="2399" grpId="0"/>
      <p:bldP spid="240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2899112" y="1362883"/>
            <a:ext cx="4738988" cy="840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a:t>Tổng quan</a:t>
            </a:r>
            <a:endParaRPr sz="3600"/>
          </a:p>
        </p:txBody>
      </p:sp>
      <p:sp>
        <p:nvSpPr>
          <p:cNvPr id="2389" name="Google Shape;2389;p32"/>
          <p:cNvSpPr txBox="1">
            <a:spLocks noGrp="1"/>
          </p:cNvSpPr>
          <p:nvPr>
            <p:ph type="title" idx="4"/>
          </p:nvPr>
        </p:nvSpPr>
        <p:spPr>
          <a:xfrm>
            <a:off x="1006751" y="1556282"/>
            <a:ext cx="1348072"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01</a:t>
            </a:r>
            <a:endParaRPr/>
          </a:p>
        </p:txBody>
      </p:sp>
      <p:sp>
        <p:nvSpPr>
          <p:cNvPr id="2397" name="Google Shape;2397;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NỘI DUNG</a:t>
            </a:r>
            <a:endParaRPr/>
          </a:p>
        </p:txBody>
      </p:sp>
      <p:grpSp>
        <p:nvGrpSpPr>
          <p:cNvPr id="2411" name="Google Shape;2411;p32"/>
          <p:cNvGrpSpPr/>
          <p:nvPr/>
        </p:nvGrpSpPr>
        <p:grpSpPr>
          <a:xfrm>
            <a:off x="1006751" y="1302239"/>
            <a:ext cx="1343435" cy="901686"/>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
        <p:nvSpPr>
          <p:cNvPr id="3" name="TextBox 2">
            <a:extLst>
              <a:ext uri="{FF2B5EF4-FFF2-40B4-BE49-F238E27FC236}">
                <a16:creationId xmlns:a16="http://schemas.microsoft.com/office/drawing/2014/main" id="{9F01EAB4-AEEE-FB8C-21FB-47BAC0C0B7D0}"/>
              </a:ext>
            </a:extLst>
          </p:cNvPr>
          <p:cNvSpPr txBox="1"/>
          <p:nvPr/>
        </p:nvSpPr>
        <p:spPr>
          <a:xfrm>
            <a:off x="947058" y="2393400"/>
            <a:ext cx="7678508" cy="2031325"/>
          </a:xfrm>
          <a:prstGeom prst="rect">
            <a:avLst/>
          </a:prstGeom>
          <a:noFill/>
        </p:spPr>
        <p:txBody>
          <a:bodyPr wrap="square">
            <a:spAutoFit/>
          </a:bodyPr>
          <a:lstStyle/>
          <a:p>
            <a:pPr algn="just"/>
            <a:r>
              <a:rPr lang="vi-VN" sz="1800" b="0" i="0" dirty="0">
                <a:solidFill>
                  <a:srgbClr val="92D050"/>
                </a:solidFill>
                <a:effectLst/>
                <a:latin typeface="Arial" panose="020B0604020202020204" pitchFamily="34" charset="0"/>
              </a:rPr>
              <a:t>Trong những năm gần đây, thị trường thương mại điện tử Việt Nam (TMĐT) ngày càng được mở rộng và hiện đã trở thành phương thức kinh doanh phổ biến được doanh nghiệp, người dân biết đến. Sự đa dạng về mô hình hoạt động, về đối tượng tham gia, về quy trình hoạt động và chuỗi cung ứng hàng hóa, dịch vụ với sự hỗ trợ của hạ tầng Internet và ứng dụng công nghệ hiện đại đã đưa TMĐT trở thành trụ cột quan trọng trong tiến trình phát triển kinh tế số của quốc gia.</a:t>
            </a:r>
            <a:endParaRPr lang="en-US" sz="1800" dirty="0">
              <a:solidFill>
                <a:srgbClr val="92D050"/>
              </a:solidFill>
            </a:endParaRPr>
          </a:p>
        </p:txBody>
      </p:sp>
    </p:spTree>
    <p:extLst>
      <p:ext uri="{BB962C8B-B14F-4D97-AF65-F5344CB8AC3E}">
        <p14:creationId xmlns:p14="http://schemas.microsoft.com/office/powerpoint/2010/main" val="21883382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7"/>
                                        </p:tgtEl>
                                        <p:attrNameLst>
                                          <p:attrName>style.visibility</p:attrName>
                                        </p:attrNameLst>
                                      </p:cBhvr>
                                      <p:to>
                                        <p:strVal val="visible"/>
                                      </p:to>
                                    </p:set>
                                    <p:animEffect transition="in" filter="wipe(down)">
                                      <p:cBhvr>
                                        <p:cTn id="7" dur="500"/>
                                        <p:tgtEl>
                                          <p:spTgt spid="2397"/>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2411"/>
                                        </p:tgtEl>
                                        <p:attrNameLst>
                                          <p:attrName>style.visibility</p:attrName>
                                        </p:attrNameLst>
                                      </p:cBhvr>
                                      <p:to>
                                        <p:strVal val="visible"/>
                                      </p:to>
                                    </p:set>
                                    <p:animEffect transition="in" filter="fade">
                                      <p:cBhvr>
                                        <p:cTn id="12" dur="100"/>
                                        <p:tgtEl>
                                          <p:spTgt spid="2411"/>
                                        </p:tgtEl>
                                      </p:cBhvr>
                                    </p:animEffect>
                                    <p:anim calcmode="lin" valueType="num">
                                      <p:cBhvr>
                                        <p:cTn id="13" dur="400" fill="hold"/>
                                        <p:tgtEl>
                                          <p:spTgt spid="2411"/>
                                        </p:tgtEl>
                                        <p:attrNameLst>
                                          <p:attrName>ppt_x</p:attrName>
                                        </p:attrNameLst>
                                      </p:cBhvr>
                                      <p:tavLst>
                                        <p:tav tm="0">
                                          <p:val>
                                            <p:strVal val="#ppt_x"/>
                                          </p:val>
                                        </p:tav>
                                        <p:tav tm="100000">
                                          <p:val>
                                            <p:strVal val="#ppt_x"/>
                                          </p:val>
                                        </p:tav>
                                      </p:tavLst>
                                    </p:anim>
                                    <p:anim calcmode="lin" valueType="num">
                                      <p:cBhvr>
                                        <p:cTn id="14" dur="400" fill="hold"/>
                                        <p:tgtEl>
                                          <p:spTgt spid="2411"/>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7" presetID="43" presetClass="entr" presetSubtype="0" fill="hold" grpId="0" nodeType="withEffect">
                                  <p:stCondLst>
                                    <p:cond delay="0"/>
                                  </p:stCondLst>
                                  <p:childTnLst>
                                    <p:set>
                                      <p:cBhvr>
                                        <p:cTn id="18" dur="1" fill="hold">
                                          <p:stCondLst>
                                            <p:cond delay="0"/>
                                          </p:stCondLst>
                                        </p:cTn>
                                        <p:tgtEl>
                                          <p:spTgt spid="2389"/>
                                        </p:tgtEl>
                                        <p:attrNameLst>
                                          <p:attrName>style.visibility</p:attrName>
                                        </p:attrNameLst>
                                      </p:cBhvr>
                                      <p:to>
                                        <p:strVal val="visible"/>
                                      </p:to>
                                    </p:set>
                                    <p:animEffect transition="in" filter="fade">
                                      <p:cBhvr>
                                        <p:cTn id="19" dur="100"/>
                                        <p:tgtEl>
                                          <p:spTgt spid="2389"/>
                                        </p:tgtEl>
                                      </p:cBhvr>
                                    </p:animEffect>
                                    <p:anim calcmode="lin" valueType="num">
                                      <p:cBhvr>
                                        <p:cTn id="20" dur="400" fill="hold"/>
                                        <p:tgtEl>
                                          <p:spTgt spid="2389"/>
                                        </p:tgtEl>
                                        <p:attrNameLst>
                                          <p:attrName>ppt_x</p:attrName>
                                        </p:attrNameLst>
                                      </p:cBhvr>
                                      <p:tavLst>
                                        <p:tav tm="0">
                                          <p:val>
                                            <p:strVal val="#ppt_x"/>
                                          </p:val>
                                        </p:tav>
                                        <p:tav tm="100000">
                                          <p:val>
                                            <p:strVal val="#ppt_x"/>
                                          </p:val>
                                        </p:tav>
                                      </p:tavLst>
                                    </p:anim>
                                    <p:anim calcmode="lin" valueType="num">
                                      <p:cBhvr>
                                        <p:cTn id="21" dur="400" fill="hold"/>
                                        <p:tgtEl>
                                          <p:spTgt spid="2389"/>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4" presetID="43" presetClass="entr" presetSubtype="0" fill="hold" grpId="0" nodeType="withEffect">
                                  <p:stCondLst>
                                    <p:cond delay="0"/>
                                  </p:stCondLst>
                                  <p:childTnLst>
                                    <p:set>
                                      <p:cBhvr>
                                        <p:cTn id="25" dur="1" fill="hold">
                                          <p:stCondLst>
                                            <p:cond delay="0"/>
                                          </p:stCondLst>
                                        </p:cTn>
                                        <p:tgtEl>
                                          <p:spTgt spid="2388"/>
                                        </p:tgtEl>
                                        <p:attrNameLst>
                                          <p:attrName>style.visibility</p:attrName>
                                        </p:attrNameLst>
                                      </p:cBhvr>
                                      <p:to>
                                        <p:strVal val="visible"/>
                                      </p:to>
                                    </p:set>
                                    <p:animEffect transition="in" filter="fade">
                                      <p:cBhvr>
                                        <p:cTn id="26" dur="100"/>
                                        <p:tgtEl>
                                          <p:spTgt spid="2388"/>
                                        </p:tgtEl>
                                      </p:cBhvr>
                                    </p:animEffect>
                                    <p:anim calcmode="lin" valueType="num">
                                      <p:cBhvr>
                                        <p:cTn id="27" dur="400" fill="hold"/>
                                        <p:tgtEl>
                                          <p:spTgt spid="2388"/>
                                        </p:tgtEl>
                                        <p:attrNameLst>
                                          <p:attrName>ppt_x</p:attrName>
                                        </p:attrNameLst>
                                      </p:cBhvr>
                                      <p:tavLst>
                                        <p:tav tm="0">
                                          <p:val>
                                            <p:strVal val="#ppt_x"/>
                                          </p:val>
                                        </p:tav>
                                        <p:tav tm="100000">
                                          <p:val>
                                            <p:strVal val="#ppt_x"/>
                                          </p:val>
                                        </p:tav>
                                      </p:tavLst>
                                    </p:anim>
                                    <p:anim calcmode="lin" valueType="num">
                                      <p:cBhvr>
                                        <p:cTn id="28" dur="400" fill="hold"/>
                                        <p:tgtEl>
                                          <p:spTgt spid="2388"/>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P spid="2389" grpId="0"/>
      <p:bldP spid="239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2907277" y="1838927"/>
            <a:ext cx="4738988" cy="840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a:t>Chức năng và giao diện</a:t>
            </a:r>
            <a:r>
              <a:rPr lang="en-US" sz="2800"/>
              <a:t> </a:t>
            </a:r>
            <a:r>
              <a:rPr lang="vi-VN" sz="2800"/>
              <a:t>của Admin </a:t>
            </a:r>
            <a:endParaRPr sz="2800"/>
          </a:p>
        </p:txBody>
      </p:sp>
      <p:sp>
        <p:nvSpPr>
          <p:cNvPr id="2389" name="Google Shape;2389;p32"/>
          <p:cNvSpPr txBox="1">
            <a:spLocks noGrp="1"/>
          </p:cNvSpPr>
          <p:nvPr>
            <p:ph type="title" idx="4"/>
          </p:nvPr>
        </p:nvSpPr>
        <p:spPr>
          <a:xfrm>
            <a:off x="1006751" y="1556282"/>
            <a:ext cx="1348072"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Admin</a:t>
            </a:r>
            <a:endParaRPr/>
          </a:p>
        </p:txBody>
      </p:sp>
      <p:sp>
        <p:nvSpPr>
          <p:cNvPr id="2397" name="Google Shape;2397;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NỘI DUNG</a:t>
            </a:r>
            <a:endParaRPr/>
          </a:p>
        </p:txBody>
      </p:sp>
      <p:grpSp>
        <p:nvGrpSpPr>
          <p:cNvPr id="2411" name="Google Shape;2411;p32"/>
          <p:cNvGrpSpPr/>
          <p:nvPr/>
        </p:nvGrpSpPr>
        <p:grpSpPr>
          <a:xfrm>
            <a:off x="1006751" y="1302239"/>
            <a:ext cx="1343435" cy="901686"/>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42553147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7"/>
                                        </p:tgtEl>
                                        <p:attrNameLst>
                                          <p:attrName>style.visibility</p:attrName>
                                        </p:attrNameLst>
                                      </p:cBhvr>
                                      <p:to>
                                        <p:strVal val="visible"/>
                                      </p:to>
                                    </p:set>
                                    <p:animEffect transition="in" filter="wipe(down)">
                                      <p:cBhvr>
                                        <p:cTn id="7" dur="500"/>
                                        <p:tgtEl>
                                          <p:spTgt spid="2397"/>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2411"/>
                                        </p:tgtEl>
                                        <p:attrNameLst>
                                          <p:attrName>style.visibility</p:attrName>
                                        </p:attrNameLst>
                                      </p:cBhvr>
                                      <p:to>
                                        <p:strVal val="visible"/>
                                      </p:to>
                                    </p:set>
                                    <p:animEffect transition="in" filter="fade">
                                      <p:cBhvr>
                                        <p:cTn id="12" dur="100"/>
                                        <p:tgtEl>
                                          <p:spTgt spid="2411"/>
                                        </p:tgtEl>
                                      </p:cBhvr>
                                    </p:animEffect>
                                    <p:anim calcmode="lin" valueType="num">
                                      <p:cBhvr>
                                        <p:cTn id="13" dur="400" fill="hold"/>
                                        <p:tgtEl>
                                          <p:spTgt spid="2411"/>
                                        </p:tgtEl>
                                        <p:attrNameLst>
                                          <p:attrName>ppt_x</p:attrName>
                                        </p:attrNameLst>
                                      </p:cBhvr>
                                      <p:tavLst>
                                        <p:tav tm="0">
                                          <p:val>
                                            <p:strVal val="#ppt_x"/>
                                          </p:val>
                                        </p:tav>
                                        <p:tav tm="100000">
                                          <p:val>
                                            <p:strVal val="#ppt_x"/>
                                          </p:val>
                                        </p:tav>
                                      </p:tavLst>
                                    </p:anim>
                                    <p:anim calcmode="lin" valueType="num">
                                      <p:cBhvr>
                                        <p:cTn id="14" dur="400" fill="hold"/>
                                        <p:tgtEl>
                                          <p:spTgt spid="2411"/>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7" presetID="43" presetClass="entr" presetSubtype="0" fill="hold" grpId="0" nodeType="withEffect">
                                  <p:stCondLst>
                                    <p:cond delay="0"/>
                                  </p:stCondLst>
                                  <p:childTnLst>
                                    <p:set>
                                      <p:cBhvr>
                                        <p:cTn id="18" dur="1" fill="hold">
                                          <p:stCondLst>
                                            <p:cond delay="0"/>
                                          </p:stCondLst>
                                        </p:cTn>
                                        <p:tgtEl>
                                          <p:spTgt spid="2389"/>
                                        </p:tgtEl>
                                        <p:attrNameLst>
                                          <p:attrName>style.visibility</p:attrName>
                                        </p:attrNameLst>
                                      </p:cBhvr>
                                      <p:to>
                                        <p:strVal val="visible"/>
                                      </p:to>
                                    </p:set>
                                    <p:animEffect transition="in" filter="fade">
                                      <p:cBhvr>
                                        <p:cTn id="19" dur="100"/>
                                        <p:tgtEl>
                                          <p:spTgt spid="2389"/>
                                        </p:tgtEl>
                                      </p:cBhvr>
                                    </p:animEffect>
                                    <p:anim calcmode="lin" valueType="num">
                                      <p:cBhvr>
                                        <p:cTn id="20" dur="400" fill="hold"/>
                                        <p:tgtEl>
                                          <p:spTgt spid="2389"/>
                                        </p:tgtEl>
                                        <p:attrNameLst>
                                          <p:attrName>ppt_x</p:attrName>
                                        </p:attrNameLst>
                                      </p:cBhvr>
                                      <p:tavLst>
                                        <p:tav tm="0">
                                          <p:val>
                                            <p:strVal val="#ppt_x"/>
                                          </p:val>
                                        </p:tav>
                                        <p:tav tm="100000">
                                          <p:val>
                                            <p:strVal val="#ppt_x"/>
                                          </p:val>
                                        </p:tav>
                                      </p:tavLst>
                                    </p:anim>
                                    <p:anim calcmode="lin" valueType="num">
                                      <p:cBhvr>
                                        <p:cTn id="21" dur="400" fill="hold"/>
                                        <p:tgtEl>
                                          <p:spTgt spid="2389"/>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4" presetID="43" presetClass="entr" presetSubtype="0" fill="hold" grpId="0" nodeType="withEffect">
                                  <p:stCondLst>
                                    <p:cond delay="0"/>
                                  </p:stCondLst>
                                  <p:childTnLst>
                                    <p:set>
                                      <p:cBhvr>
                                        <p:cTn id="25" dur="1" fill="hold">
                                          <p:stCondLst>
                                            <p:cond delay="0"/>
                                          </p:stCondLst>
                                        </p:cTn>
                                        <p:tgtEl>
                                          <p:spTgt spid="2388"/>
                                        </p:tgtEl>
                                        <p:attrNameLst>
                                          <p:attrName>style.visibility</p:attrName>
                                        </p:attrNameLst>
                                      </p:cBhvr>
                                      <p:to>
                                        <p:strVal val="visible"/>
                                      </p:to>
                                    </p:set>
                                    <p:animEffect transition="in" filter="fade">
                                      <p:cBhvr>
                                        <p:cTn id="26" dur="100"/>
                                        <p:tgtEl>
                                          <p:spTgt spid="2388"/>
                                        </p:tgtEl>
                                      </p:cBhvr>
                                    </p:animEffect>
                                    <p:anim calcmode="lin" valueType="num">
                                      <p:cBhvr>
                                        <p:cTn id="27" dur="400" fill="hold"/>
                                        <p:tgtEl>
                                          <p:spTgt spid="2388"/>
                                        </p:tgtEl>
                                        <p:attrNameLst>
                                          <p:attrName>ppt_x</p:attrName>
                                        </p:attrNameLst>
                                      </p:cBhvr>
                                      <p:tavLst>
                                        <p:tav tm="0">
                                          <p:val>
                                            <p:strVal val="#ppt_x"/>
                                          </p:val>
                                        </p:tav>
                                        <p:tav tm="100000">
                                          <p:val>
                                            <p:strVal val="#ppt_x"/>
                                          </p:val>
                                        </p:tav>
                                      </p:tavLst>
                                    </p:anim>
                                    <p:anim calcmode="lin" valueType="num">
                                      <p:cBhvr>
                                        <p:cTn id="28" dur="400" fill="hold"/>
                                        <p:tgtEl>
                                          <p:spTgt spid="2388"/>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P spid="2389" grpId="0"/>
      <p:bldP spid="239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Trang chủ</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430663" y="458591"/>
            <a:ext cx="5423130" cy="669542"/>
          </a:xfrm>
          <a:prstGeom prst="rect">
            <a:avLst/>
          </a:prstGeom>
          <a:noFill/>
        </p:spPr>
        <p:txBody>
          <a:bodyPr wrap="square">
            <a:spAutoFit/>
          </a:bodyPr>
          <a:lstStyle/>
          <a:p>
            <a:pPr marL="0" marR="0" indent="457200">
              <a:lnSpc>
                <a:spcPct val="150000"/>
              </a:lnSpc>
              <a:spcBef>
                <a:spcPts val="0"/>
              </a:spcBef>
              <a:spcAft>
                <a:spcPts val="800"/>
              </a:spcAft>
            </a:pPr>
            <a:r>
              <a:rPr lang="vi-VN" sz="2800" b="1">
                <a:solidFill>
                  <a:srgbClr val="FFFF00"/>
                </a:solidFill>
                <a:latin typeface="Times New Roman" panose="02020603050405020304" pitchFamily="18" charset="0"/>
                <a:ea typeface="Calibri" panose="020F0502020204030204" pitchFamily="34" charset="0"/>
              </a:rPr>
              <a:t>Trang chủ</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Google Shape;2388;p32">
            <a:extLst>
              <a:ext uri="{FF2B5EF4-FFF2-40B4-BE49-F238E27FC236}">
                <a16:creationId xmlns:a16="http://schemas.microsoft.com/office/drawing/2014/main" id="{3D7C3006-8ED3-DE28-E8FF-719A4041A2AA}"/>
              </a:ext>
            </a:extLst>
          </p:cNvPr>
          <p:cNvSpPr txBox="1">
            <a:spLocks/>
          </p:cNvSpPr>
          <p:nvPr/>
        </p:nvSpPr>
        <p:spPr>
          <a:xfrm>
            <a:off x="6670222" y="1585333"/>
            <a:ext cx="2473778" cy="15824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r>
              <a:rPr lang="vi-VN" sz="200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Admin có thể quản lý được doanh số thông qua các thống kê và sơ đồ</a:t>
            </a:r>
          </a:p>
        </p:txBody>
      </p:sp>
      <p:pic>
        <p:nvPicPr>
          <p:cNvPr id="7" name="Picture 6">
            <a:extLst>
              <a:ext uri="{FF2B5EF4-FFF2-40B4-BE49-F238E27FC236}">
                <a16:creationId xmlns:a16="http://schemas.microsoft.com/office/drawing/2014/main" id="{1F7CA603-7DEC-EE03-1526-A1DDFF290FF6}"/>
              </a:ext>
            </a:extLst>
          </p:cNvPr>
          <p:cNvPicPr>
            <a:picLocks noChangeAspect="1"/>
          </p:cNvPicPr>
          <p:nvPr/>
        </p:nvPicPr>
        <p:blipFill>
          <a:blip r:embed="rId3"/>
          <a:stretch>
            <a:fillRect/>
          </a:stretch>
        </p:blipFill>
        <p:spPr>
          <a:xfrm>
            <a:off x="700087" y="1183756"/>
            <a:ext cx="5522119" cy="2826657"/>
          </a:xfrm>
          <a:prstGeom prst="rect">
            <a:avLst/>
          </a:prstGeom>
        </p:spPr>
      </p:pic>
    </p:spTree>
    <p:extLst>
      <p:ext uri="{BB962C8B-B14F-4D97-AF65-F5344CB8AC3E}">
        <p14:creationId xmlns:p14="http://schemas.microsoft.com/office/powerpoint/2010/main" val="17514474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Khách hàng</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814384" y="434098"/>
            <a:ext cx="4574043" cy="954107"/>
          </a:xfrm>
          <a:prstGeom prst="rect">
            <a:avLst/>
          </a:prstGeom>
          <a:noFill/>
        </p:spPr>
        <p:txBody>
          <a:bodyPr wrap="square">
            <a:spAutoFit/>
          </a:bodyPr>
          <a:lstStyle/>
          <a:p>
            <a:pPr marL="0" marR="0" indent="457200">
              <a:spcBef>
                <a:spcPts val="0"/>
              </a:spcBef>
              <a:spcAft>
                <a:spcPts val="800"/>
              </a:spcAft>
            </a:pPr>
            <a:r>
              <a:rPr lang="vi-VN" sz="2800" b="1">
                <a:solidFill>
                  <a:srgbClr val="FFFF00"/>
                </a:solidFill>
                <a:latin typeface="Times New Roman" panose="02020603050405020304" pitchFamily="18" charset="0"/>
                <a:ea typeface="Calibri" panose="020F0502020204030204" pitchFamily="34" charset="0"/>
              </a:rPr>
              <a:t>Quản lý tài khoản khách                  hàng đã đăng ký</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Google Shape;2388;p32">
            <a:extLst>
              <a:ext uri="{FF2B5EF4-FFF2-40B4-BE49-F238E27FC236}">
                <a16:creationId xmlns:a16="http://schemas.microsoft.com/office/drawing/2014/main" id="{64099EA7-679D-2F37-BB28-E64A8441B262}"/>
              </a:ext>
            </a:extLst>
          </p:cNvPr>
          <p:cNvSpPr txBox="1">
            <a:spLocks/>
          </p:cNvSpPr>
          <p:nvPr/>
        </p:nvSpPr>
        <p:spPr>
          <a:xfrm>
            <a:off x="6211503" y="1877717"/>
            <a:ext cx="2932497" cy="840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r>
              <a:rPr lang="vi-VN" sz="200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Admin có thể xóa tài khoản của người dùng</a:t>
            </a:r>
          </a:p>
        </p:txBody>
      </p:sp>
      <p:pic>
        <p:nvPicPr>
          <p:cNvPr id="7" name="Picture 6">
            <a:extLst>
              <a:ext uri="{FF2B5EF4-FFF2-40B4-BE49-F238E27FC236}">
                <a16:creationId xmlns:a16="http://schemas.microsoft.com/office/drawing/2014/main" id="{0CE30F80-7D33-7536-89AD-A08FCB05287A}"/>
              </a:ext>
            </a:extLst>
          </p:cNvPr>
          <p:cNvPicPr>
            <a:picLocks noChangeAspect="1"/>
          </p:cNvPicPr>
          <p:nvPr/>
        </p:nvPicPr>
        <p:blipFill>
          <a:blip r:embed="rId3"/>
          <a:stretch>
            <a:fillRect/>
          </a:stretch>
        </p:blipFill>
        <p:spPr>
          <a:xfrm>
            <a:off x="178594" y="1368954"/>
            <a:ext cx="6032909" cy="1962001"/>
          </a:xfrm>
          <a:prstGeom prst="rect">
            <a:avLst/>
          </a:prstGeom>
        </p:spPr>
      </p:pic>
    </p:spTree>
    <p:extLst>
      <p:ext uri="{BB962C8B-B14F-4D97-AF65-F5344CB8AC3E}">
        <p14:creationId xmlns:p14="http://schemas.microsoft.com/office/powerpoint/2010/main" val="7730281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9" name="Google Shape;3669;p37"/>
          <p:cNvSpPr/>
          <p:nvPr/>
        </p:nvSpPr>
        <p:spPr>
          <a:xfrm>
            <a:off x="6288664" y="372251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AG">
              <a:solidFill>
                <a:srgbClr val="FA5B41"/>
              </a:solidFill>
            </a:endParaRPr>
          </a:p>
        </p:txBody>
      </p:sp>
      <p:sp>
        <p:nvSpPr>
          <p:cNvPr id="3670" name="Google Shape;3670;p37"/>
          <p:cNvSpPr txBox="1">
            <a:spLocks noGrp="1"/>
          </p:cNvSpPr>
          <p:nvPr>
            <p:ph type="title"/>
          </p:nvPr>
        </p:nvSpPr>
        <p:spPr>
          <a:xfrm>
            <a:off x="6906985" y="3774609"/>
            <a:ext cx="2694214" cy="6547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400">
                <a:solidFill>
                  <a:schemeClr val="bg1"/>
                </a:solidFill>
              </a:rPr>
              <a:t>Sản phẩm</a:t>
            </a:r>
            <a:endParaRPr sz="2400">
              <a:solidFill>
                <a:schemeClr val="bg1"/>
              </a:solidFill>
            </a:endParaRPr>
          </a:p>
        </p:txBody>
      </p:sp>
      <p:sp>
        <p:nvSpPr>
          <p:cNvPr id="2" name="TextBox 1">
            <a:extLst>
              <a:ext uri="{FF2B5EF4-FFF2-40B4-BE49-F238E27FC236}">
                <a16:creationId xmlns:a16="http://schemas.microsoft.com/office/drawing/2014/main" id="{27476BE9-E1B4-51A5-5B52-D98242ABB81C}"/>
              </a:ext>
            </a:extLst>
          </p:cNvPr>
          <p:cNvSpPr txBox="1"/>
          <p:nvPr/>
        </p:nvSpPr>
        <p:spPr>
          <a:xfrm>
            <a:off x="1818268" y="4101982"/>
            <a:ext cx="4376056" cy="871392"/>
          </a:xfrm>
          <a:prstGeom prst="rect">
            <a:avLst/>
          </a:prstGeom>
          <a:noFill/>
        </p:spPr>
        <p:txBody>
          <a:bodyPr wrap="square" rtlCol="0">
            <a:spAutoFit/>
          </a:bodyPr>
          <a:lstStyle/>
          <a:p>
            <a:pPr lvl="0" algn="just">
              <a:lnSpc>
                <a:spcPct val="107000"/>
              </a:lnSpc>
              <a:spcAft>
                <a:spcPts val="800"/>
              </a:spcAft>
            </a:pPr>
            <a:r>
              <a:rPr lang="en-US" b="1">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vi-VN" b="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Admin có thể thêm, chỉnh sửa và xóa chi tiết danh mục sản phẩm</a:t>
            </a:r>
            <a:endParaRPr lang="vi-VN" b="1">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b="1">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TextBox 2">
            <a:extLst>
              <a:ext uri="{FF2B5EF4-FFF2-40B4-BE49-F238E27FC236}">
                <a16:creationId xmlns:a16="http://schemas.microsoft.com/office/drawing/2014/main" id="{7649806F-0C63-7C53-667A-FFCDBB664678}"/>
              </a:ext>
            </a:extLst>
          </p:cNvPr>
          <p:cNvSpPr txBox="1"/>
          <p:nvPr/>
        </p:nvSpPr>
        <p:spPr>
          <a:xfrm>
            <a:off x="2876904" y="184135"/>
            <a:ext cx="4376056" cy="523220"/>
          </a:xfrm>
          <a:prstGeom prst="rect">
            <a:avLst/>
          </a:prstGeom>
          <a:noFill/>
        </p:spPr>
        <p:txBody>
          <a:bodyPr wrap="square" rtlCol="0">
            <a:spAutoFit/>
          </a:bodyPr>
          <a:lstStyle/>
          <a:p>
            <a:r>
              <a:rPr lang="vi-VN" sz="2800" b="1">
                <a:solidFill>
                  <a:srgbClr val="FFFF00"/>
                </a:solidFill>
                <a:latin typeface="Times New Roman" panose="02020603050405020304" pitchFamily="18" charset="0"/>
                <a:ea typeface="Calibri" panose="020F0502020204030204" pitchFamily="34" charset="0"/>
              </a:rPr>
              <a:t>Quản lý sản phẩm</a:t>
            </a:r>
            <a:endParaRPr lang="en-US" sz="2800" b="1">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7" name="Picture 6">
            <a:extLst>
              <a:ext uri="{FF2B5EF4-FFF2-40B4-BE49-F238E27FC236}">
                <a16:creationId xmlns:a16="http://schemas.microsoft.com/office/drawing/2014/main" id="{ACD80C9A-1D5B-A5DA-DE92-04DE74EF410F}"/>
              </a:ext>
            </a:extLst>
          </p:cNvPr>
          <p:cNvPicPr>
            <a:picLocks noChangeAspect="1"/>
          </p:cNvPicPr>
          <p:nvPr/>
        </p:nvPicPr>
        <p:blipFill>
          <a:blip r:embed="rId3"/>
          <a:stretch>
            <a:fillRect/>
          </a:stretch>
        </p:blipFill>
        <p:spPr>
          <a:xfrm>
            <a:off x="262175" y="846023"/>
            <a:ext cx="5979319" cy="3117291"/>
          </a:xfrm>
          <a:prstGeom prst="rect">
            <a:avLst/>
          </a:prstGeom>
        </p:spPr>
      </p:pic>
    </p:spTree>
    <p:extLst>
      <p:ext uri="{BB962C8B-B14F-4D97-AF65-F5344CB8AC3E}">
        <p14:creationId xmlns:p14="http://schemas.microsoft.com/office/powerpoint/2010/main" val="801207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670"/>
                                        </p:tgtEl>
                                        <p:attrNameLst>
                                          <p:attrName>style.visibility</p:attrName>
                                        </p:attrNameLst>
                                      </p:cBhvr>
                                      <p:to>
                                        <p:strVal val="visible"/>
                                      </p:to>
                                    </p:set>
                                    <p:animEffect transition="in" filter="wedge">
                                      <p:cBhvr>
                                        <p:cTn id="7" dur="1250"/>
                                        <p:tgtEl>
                                          <p:spTgt spid="367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heel(1)">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heel(1)">
                                      <p:cBhvr>
                                        <p:cTn id="1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Đơn hàng</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814384" y="434098"/>
            <a:ext cx="4574043" cy="523220"/>
          </a:xfrm>
          <a:prstGeom prst="rect">
            <a:avLst/>
          </a:prstGeom>
          <a:noFill/>
        </p:spPr>
        <p:txBody>
          <a:bodyPr wrap="square">
            <a:spAutoFit/>
          </a:bodyPr>
          <a:lstStyle/>
          <a:p>
            <a:pPr marL="0" marR="0" indent="457200">
              <a:spcBef>
                <a:spcPts val="0"/>
              </a:spcBef>
              <a:spcAft>
                <a:spcPts val="800"/>
              </a:spcAft>
            </a:pPr>
            <a:r>
              <a:rPr lang="vi-VN" sz="2800" b="1">
                <a:solidFill>
                  <a:srgbClr val="FFFF00"/>
                </a:solidFill>
                <a:latin typeface="Times New Roman" panose="02020603050405020304" pitchFamily="18" charset="0"/>
                <a:ea typeface="Calibri" panose="020F0502020204030204" pitchFamily="34" charset="0"/>
              </a:rPr>
              <a:t>Quản lý đơn hàng</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Google Shape;2388;p32">
            <a:extLst>
              <a:ext uri="{FF2B5EF4-FFF2-40B4-BE49-F238E27FC236}">
                <a16:creationId xmlns:a16="http://schemas.microsoft.com/office/drawing/2014/main" id="{64099EA7-679D-2F37-BB28-E64A8441B262}"/>
              </a:ext>
            </a:extLst>
          </p:cNvPr>
          <p:cNvSpPr txBox="1">
            <a:spLocks/>
          </p:cNvSpPr>
          <p:nvPr/>
        </p:nvSpPr>
        <p:spPr>
          <a:xfrm>
            <a:off x="6097203" y="1951196"/>
            <a:ext cx="2932497" cy="840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r>
              <a:rPr lang="vi-VN" sz="200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Admin sẽ tiếp nhận yêu cầu sau khi người dùng đặt hàng</a:t>
            </a:r>
          </a:p>
        </p:txBody>
      </p:sp>
      <p:pic>
        <p:nvPicPr>
          <p:cNvPr id="7" name="Picture 6">
            <a:extLst>
              <a:ext uri="{FF2B5EF4-FFF2-40B4-BE49-F238E27FC236}">
                <a16:creationId xmlns:a16="http://schemas.microsoft.com/office/drawing/2014/main" id="{B2B3A595-97F6-A35B-59E9-33639C3E8BD8}"/>
              </a:ext>
            </a:extLst>
          </p:cNvPr>
          <p:cNvPicPr>
            <a:picLocks noChangeAspect="1"/>
          </p:cNvPicPr>
          <p:nvPr/>
        </p:nvPicPr>
        <p:blipFill>
          <a:blip r:embed="rId3"/>
          <a:stretch>
            <a:fillRect/>
          </a:stretch>
        </p:blipFill>
        <p:spPr>
          <a:xfrm>
            <a:off x="335756" y="1073687"/>
            <a:ext cx="5678411" cy="3005145"/>
          </a:xfrm>
          <a:prstGeom prst="rect">
            <a:avLst/>
          </a:prstGeom>
        </p:spPr>
      </p:pic>
    </p:spTree>
    <p:extLst>
      <p:ext uri="{BB962C8B-B14F-4D97-AF65-F5344CB8AC3E}">
        <p14:creationId xmlns:p14="http://schemas.microsoft.com/office/powerpoint/2010/main" val="40358359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Web Hosting Project Proposal by Slidesgo">
  <a:themeElements>
    <a:clrScheme name="Simple Light">
      <a:dk1>
        <a:srgbClr val="383138"/>
      </a:dk1>
      <a:lt1>
        <a:srgbClr val="FFFFFF"/>
      </a:lt1>
      <a:dk2>
        <a:srgbClr val="C2C0F2"/>
      </a:dk2>
      <a:lt2>
        <a:srgbClr val="FA5B41"/>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9571D8-AA83-4409-9544-88B320DFF83C}">
  <we:reference id="4b785c87-866c-4bad-85d8-5d1ae467ac9a" version="3.1.0.0" store="EXCatalog" storeType="EXCatalog"/>
  <we:alternateReferences>
    <we:reference id="WA104381909" version="3.1.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C641DAB1E407489AAFBD1506E4FFBC" ma:contentTypeVersion="9" ma:contentTypeDescription="Create a new document." ma:contentTypeScope="" ma:versionID="a3b8b31e4e3adc133d5da3f8525706cd">
  <xsd:schema xmlns:xsd="http://www.w3.org/2001/XMLSchema" xmlns:xs="http://www.w3.org/2001/XMLSchema" xmlns:p="http://schemas.microsoft.com/office/2006/metadata/properties" xmlns:ns3="8683049d-06c7-46e4-8cec-289ad8842f90" xmlns:ns4="1b1b30cf-fe08-4f05-8b80-08912e82cc20" targetNamespace="http://schemas.microsoft.com/office/2006/metadata/properties" ma:root="true" ma:fieldsID="b20c3192d28e368d9b41efe3689ac1eb" ns3:_="" ns4:_="">
    <xsd:import namespace="8683049d-06c7-46e4-8cec-289ad8842f90"/>
    <xsd:import namespace="1b1b30cf-fe08-4f05-8b80-08912e82cc2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83049d-06c7-46e4-8cec-289ad8842f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b1b30cf-fe08-4f05-8b80-08912e82cc2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B44139-B346-4F3F-B1CA-DD0723CCDBAC}">
  <ds:schemaRefs>
    <ds:schemaRef ds:uri="1b1b30cf-fe08-4f05-8b80-08912e82cc20"/>
    <ds:schemaRef ds:uri="8683049d-06c7-46e4-8cec-289ad8842f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F98307-40F7-4DC1-9A5C-5323BD9C2706}">
  <ds:schemaRefs>
    <ds:schemaRef ds:uri="http://schemas.microsoft.com/sharepoint/v3/contenttype/forms"/>
  </ds:schemaRefs>
</ds:datastoreItem>
</file>

<file path=customXml/itemProps3.xml><?xml version="1.0" encoding="utf-8"?>
<ds:datastoreItem xmlns:ds="http://schemas.openxmlformats.org/officeDocument/2006/customXml" ds:itemID="{AE77B43D-8206-4B80-B81F-CD47165D904C}">
  <ds:schemaRefs>
    <ds:schemaRef ds:uri="http://schemas.microsoft.com/office/infopath/2007/PartnerControls"/>
    <ds:schemaRef ds:uri="http://purl.org/dc/elements/1.1/"/>
    <ds:schemaRef ds:uri="8683049d-06c7-46e4-8cec-289ad8842f90"/>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1b1b30cf-fe08-4f05-8b80-08912e82cc2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201</TotalTime>
  <Words>692</Words>
  <Application>Microsoft Office PowerPoint</Application>
  <PresentationFormat>On-screen Show (16:9)</PresentationFormat>
  <Paragraphs>94</Paragraphs>
  <Slides>22</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Rajdhani Medium</vt:lpstr>
      <vt:lpstr>Times  New Roman</vt:lpstr>
      <vt:lpstr>Mystical Woods Smooth Script</vt:lpstr>
      <vt:lpstr>Times New Roman</vt:lpstr>
      <vt:lpstr>Rajdhani</vt:lpstr>
      <vt:lpstr>Tajawal</vt:lpstr>
      <vt:lpstr>Arial</vt:lpstr>
      <vt:lpstr>Wingdings</vt:lpstr>
      <vt:lpstr>Calibri</vt:lpstr>
      <vt:lpstr>Cascadia Code</vt:lpstr>
      <vt:lpstr>Web Hosting Project Proposal by Slidesgo</vt:lpstr>
      <vt:lpstr> BÁO CÁO ĐỒ ÁN</vt:lpstr>
      <vt:lpstr>DANH SÁCH THÀNH VIÊN</vt:lpstr>
      <vt:lpstr>Tổng quan</vt:lpstr>
      <vt:lpstr>Tổng quan</vt:lpstr>
      <vt:lpstr>Chức năng và giao diện của Admin </vt:lpstr>
      <vt:lpstr>PowerPoint Presentation</vt:lpstr>
      <vt:lpstr>PowerPoint Presentation</vt:lpstr>
      <vt:lpstr>Sản phẩm</vt:lpstr>
      <vt:lpstr>PowerPoint Presentation</vt:lpstr>
      <vt:lpstr>PowerPoint Presentation</vt:lpstr>
      <vt:lpstr>Chức năng và giao diện của người dùng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HOSTING PROJECT PROPOSAL</dc:title>
  <dc:creator>admin</dc:creator>
  <cp:lastModifiedBy>Phan Ngoc  Tanh</cp:lastModifiedBy>
  <cp:revision>72</cp:revision>
  <dcterms:modified xsi:type="dcterms:W3CDTF">2023-10-16T07:21:56Z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ies>
</file>